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3" autoAdjust="0"/>
    <p:restoredTop sz="94660"/>
  </p:normalViewPr>
  <p:slideViewPr>
    <p:cSldViewPr snapToGrid="0">
      <p:cViewPr>
        <p:scale>
          <a:sx n="91" d="100"/>
          <a:sy n="91" d="100"/>
        </p:scale>
        <p:origin x="-468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E292D-BC46-432C-A560-9D16F54B7F8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739736B-2C26-4289-942F-FB24B339A1FF}">
      <dgm:prSet/>
      <dgm:spPr/>
      <dgm:t>
        <a:bodyPr/>
        <a:lstStyle/>
        <a:p>
          <a:r>
            <a:rPr lang="en-GB"/>
            <a:t>We are a group of approxanatly 20 NADSN members from across the UK  who are working on awareness raising and how we can better support our neurodiverse members</a:t>
          </a:r>
          <a:endParaRPr lang="en-US"/>
        </a:p>
      </dgm:t>
    </dgm:pt>
    <dgm:pt modelId="{4E28A294-DA04-4D47-8B9F-1031B59ABFE1}" type="parTrans" cxnId="{6BE09F3D-6331-4646-A49C-6E141B9C2D2A}">
      <dgm:prSet/>
      <dgm:spPr/>
      <dgm:t>
        <a:bodyPr/>
        <a:lstStyle/>
        <a:p>
          <a:endParaRPr lang="en-US"/>
        </a:p>
      </dgm:t>
    </dgm:pt>
    <dgm:pt modelId="{29AA5D38-4ADF-4164-AE90-3C7740123EEC}" type="sibTrans" cxnId="{6BE09F3D-6331-4646-A49C-6E141B9C2D2A}">
      <dgm:prSet/>
      <dgm:spPr/>
      <dgm:t>
        <a:bodyPr/>
        <a:lstStyle/>
        <a:p>
          <a:endParaRPr lang="en-US"/>
        </a:p>
      </dgm:t>
    </dgm:pt>
    <dgm:pt modelId="{DB4E0EC6-F4BC-45C2-A5B9-E83ECCEB9A16}">
      <dgm:prSet/>
      <dgm:spPr/>
      <dgm:t>
        <a:bodyPr/>
        <a:lstStyle/>
        <a:p>
          <a:r>
            <a:rPr lang="en-GB"/>
            <a:t>We have had 1 meeting and are planning to set up a programme of meetings for 2025 </a:t>
          </a:r>
          <a:endParaRPr lang="en-US"/>
        </a:p>
      </dgm:t>
    </dgm:pt>
    <dgm:pt modelId="{E031AB5B-A93F-439C-9E1C-8448BEE09028}" type="parTrans" cxnId="{5A729E30-FF5E-49A9-BDF6-4B0FB6C2C71A}">
      <dgm:prSet/>
      <dgm:spPr/>
      <dgm:t>
        <a:bodyPr/>
        <a:lstStyle/>
        <a:p>
          <a:endParaRPr lang="en-US"/>
        </a:p>
      </dgm:t>
    </dgm:pt>
    <dgm:pt modelId="{446EF5D7-9483-43F3-975D-05255980853F}" type="sibTrans" cxnId="{5A729E30-FF5E-49A9-BDF6-4B0FB6C2C71A}">
      <dgm:prSet/>
      <dgm:spPr/>
      <dgm:t>
        <a:bodyPr/>
        <a:lstStyle/>
        <a:p>
          <a:endParaRPr lang="en-US"/>
        </a:p>
      </dgm:t>
    </dgm:pt>
    <dgm:pt modelId="{98CCAB3B-B26D-4115-B92E-30A818E9324D}" type="pres">
      <dgm:prSet presAssocID="{87EE292D-BC46-432C-A560-9D16F54B7F8A}" presName="root" presStyleCnt="0">
        <dgm:presLayoutVars>
          <dgm:dir/>
          <dgm:resizeHandles val="exact"/>
        </dgm:presLayoutVars>
      </dgm:prSet>
      <dgm:spPr/>
    </dgm:pt>
    <dgm:pt modelId="{3BA9CA59-96ED-468E-9C2A-F6AE71D90786}" type="pres">
      <dgm:prSet presAssocID="{F739736B-2C26-4289-942F-FB24B339A1FF}" presName="compNode" presStyleCnt="0"/>
      <dgm:spPr/>
    </dgm:pt>
    <dgm:pt modelId="{87D437D7-07F7-415E-88D1-D80FC3982DA0}" type="pres">
      <dgm:prSet presAssocID="{F739736B-2C26-4289-942F-FB24B339A1FF}" presName="bgRect" presStyleLbl="bgShp" presStyleIdx="0" presStyleCnt="2"/>
      <dgm:spPr/>
    </dgm:pt>
    <dgm:pt modelId="{78B3FD7E-A748-4277-BD90-97A6DA1B6726}" type="pres">
      <dgm:prSet presAssocID="{F739736B-2C26-4289-942F-FB24B339A1F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A294714D-DCE0-4ED5-B18E-0A1A084300B8}" type="pres">
      <dgm:prSet presAssocID="{F739736B-2C26-4289-942F-FB24B339A1FF}" presName="spaceRect" presStyleCnt="0"/>
      <dgm:spPr/>
    </dgm:pt>
    <dgm:pt modelId="{7208C2BC-85DC-499C-8E53-C23D3E319061}" type="pres">
      <dgm:prSet presAssocID="{F739736B-2C26-4289-942F-FB24B339A1FF}" presName="parTx" presStyleLbl="revTx" presStyleIdx="0" presStyleCnt="2">
        <dgm:presLayoutVars>
          <dgm:chMax val="0"/>
          <dgm:chPref val="0"/>
        </dgm:presLayoutVars>
      </dgm:prSet>
      <dgm:spPr/>
    </dgm:pt>
    <dgm:pt modelId="{18AAF0CA-B336-4A39-ABDE-2FFEB7F0E1F8}" type="pres">
      <dgm:prSet presAssocID="{29AA5D38-4ADF-4164-AE90-3C7740123EEC}" presName="sibTrans" presStyleCnt="0"/>
      <dgm:spPr/>
    </dgm:pt>
    <dgm:pt modelId="{31F846A2-7E71-4A04-A4E4-7F5C4F7E8760}" type="pres">
      <dgm:prSet presAssocID="{DB4E0EC6-F4BC-45C2-A5B9-E83ECCEB9A16}" presName="compNode" presStyleCnt="0"/>
      <dgm:spPr/>
    </dgm:pt>
    <dgm:pt modelId="{0A20CA26-A22A-4F4A-AE9D-6214A98F7F6B}" type="pres">
      <dgm:prSet presAssocID="{DB4E0EC6-F4BC-45C2-A5B9-E83ECCEB9A16}" presName="bgRect" presStyleLbl="bgShp" presStyleIdx="1" presStyleCnt="2"/>
      <dgm:spPr/>
    </dgm:pt>
    <dgm:pt modelId="{0BE3568B-4BC3-4AA7-B571-E08DC99BD933}" type="pres">
      <dgm:prSet presAssocID="{DB4E0EC6-F4BC-45C2-A5B9-E83ECCEB9A1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C5A6CFF8-C7AD-4908-93D9-07FF74AA63DD}" type="pres">
      <dgm:prSet presAssocID="{DB4E0EC6-F4BC-45C2-A5B9-E83ECCEB9A16}" presName="spaceRect" presStyleCnt="0"/>
      <dgm:spPr/>
    </dgm:pt>
    <dgm:pt modelId="{294FEA4A-F34A-4D03-9DB7-1B5F14E8F465}" type="pres">
      <dgm:prSet presAssocID="{DB4E0EC6-F4BC-45C2-A5B9-E83ECCEB9A1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A729E30-FF5E-49A9-BDF6-4B0FB6C2C71A}" srcId="{87EE292D-BC46-432C-A560-9D16F54B7F8A}" destId="{DB4E0EC6-F4BC-45C2-A5B9-E83ECCEB9A16}" srcOrd="1" destOrd="0" parTransId="{E031AB5B-A93F-439C-9E1C-8448BEE09028}" sibTransId="{446EF5D7-9483-43F3-975D-05255980853F}"/>
    <dgm:cxn modelId="{8A61C935-3B65-4E80-A95F-C2999FBA0E56}" type="presOf" srcId="{87EE292D-BC46-432C-A560-9D16F54B7F8A}" destId="{98CCAB3B-B26D-4115-B92E-30A818E9324D}" srcOrd="0" destOrd="0" presId="urn:microsoft.com/office/officeart/2018/2/layout/IconVerticalSolidList"/>
    <dgm:cxn modelId="{6BE09F3D-6331-4646-A49C-6E141B9C2D2A}" srcId="{87EE292D-BC46-432C-A560-9D16F54B7F8A}" destId="{F739736B-2C26-4289-942F-FB24B339A1FF}" srcOrd="0" destOrd="0" parTransId="{4E28A294-DA04-4D47-8B9F-1031B59ABFE1}" sibTransId="{29AA5D38-4ADF-4164-AE90-3C7740123EEC}"/>
    <dgm:cxn modelId="{A3DA3FA2-33C2-4B4C-92C4-1B798D419849}" type="presOf" srcId="{F739736B-2C26-4289-942F-FB24B339A1FF}" destId="{7208C2BC-85DC-499C-8E53-C23D3E319061}" srcOrd="0" destOrd="0" presId="urn:microsoft.com/office/officeart/2018/2/layout/IconVerticalSolidList"/>
    <dgm:cxn modelId="{EC0E30D7-D6DC-4347-941E-998174F1F751}" type="presOf" srcId="{DB4E0EC6-F4BC-45C2-A5B9-E83ECCEB9A16}" destId="{294FEA4A-F34A-4D03-9DB7-1B5F14E8F465}" srcOrd="0" destOrd="0" presId="urn:microsoft.com/office/officeart/2018/2/layout/IconVerticalSolidList"/>
    <dgm:cxn modelId="{E7F1E2A0-9D35-42B3-A810-22BB2A0744C7}" type="presParOf" srcId="{98CCAB3B-B26D-4115-B92E-30A818E9324D}" destId="{3BA9CA59-96ED-468E-9C2A-F6AE71D90786}" srcOrd="0" destOrd="0" presId="urn:microsoft.com/office/officeart/2018/2/layout/IconVerticalSolidList"/>
    <dgm:cxn modelId="{42BB6A1E-F1F1-4E7B-B74A-DA10D4AC86A0}" type="presParOf" srcId="{3BA9CA59-96ED-468E-9C2A-F6AE71D90786}" destId="{87D437D7-07F7-415E-88D1-D80FC3982DA0}" srcOrd="0" destOrd="0" presId="urn:microsoft.com/office/officeart/2018/2/layout/IconVerticalSolidList"/>
    <dgm:cxn modelId="{48839BB0-3B59-47CA-BB63-E1D0606129C3}" type="presParOf" srcId="{3BA9CA59-96ED-468E-9C2A-F6AE71D90786}" destId="{78B3FD7E-A748-4277-BD90-97A6DA1B6726}" srcOrd="1" destOrd="0" presId="urn:microsoft.com/office/officeart/2018/2/layout/IconVerticalSolidList"/>
    <dgm:cxn modelId="{22D6DEA7-20A2-4AF3-91B0-F868F5C7FEF8}" type="presParOf" srcId="{3BA9CA59-96ED-468E-9C2A-F6AE71D90786}" destId="{A294714D-DCE0-4ED5-B18E-0A1A084300B8}" srcOrd="2" destOrd="0" presId="urn:microsoft.com/office/officeart/2018/2/layout/IconVerticalSolidList"/>
    <dgm:cxn modelId="{BCF20FA5-B8DE-48FE-A246-DEC495A32698}" type="presParOf" srcId="{3BA9CA59-96ED-468E-9C2A-F6AE71D90786}" destId="{7208C2BC-85DC-499C-8E53-C23D3E319061}" srcOrd="3" destOrd="0" presId="urn:microsoft.com/office/officeart/2018/2/layout/IconVerticalSolidList"/>
    <dgm:cxn modelId="{A8C73DAE-8CCB-4838-A15A-86CD5330BA58}" type="presParOf" srcId="{98CCAB3B-B26D-4115-B92E-30A818E9324D}" destId="{18AAF0CA-B336-4A39-ABDE-2FFEB7F0E1F8}" srcOrd="1" destOrd="0" presId="urn:microsoft.com/office/officeart/2018/2/layout/IconVerticalSolidList"/>
    <dgm:cxn modelId="{508C2092-3FE1-461C-8C4C-3D039863EE33}" type="presParOf" srcId="{98CCAB3B-B26D-4115-B92E-30A818E9324D}" destId="{31F846A2-7E71-4A04-A4E4-7F5C4F7E8760}" srcOrd="2" destOrd="0" presId="urn:microsoft.com/office/officeart/2018/2/layout/IconVerticalSolidList"/>
    <dgm:cxn modelId="{5348F821-A519-4530-A7EE-56674C32C3F1}" type="presParOf" srcId="{31F846A2-7E71-4A04-A4E4-7F5C4F7E8760}" destId="{0A20CA26-A22A-4F4A-AE9D-6214A98F7F6B}" srcOrd="0" destOrd="0" presId="urn:microsoft.com/office/officeart/2018/2/layout/IconVerticalSolidList"/>
    <dgm:cxn modelId="{EFDB93A9-CC84-4943-999E-4ABA5B5876F5}" type="presParOf" srcId="{31F846A2-7E71-4A04-A4E4-7F5C4F7E8760}" destId="{0BE3568B-4BC3-4AA7-B571-E08DC99BD933}" srcOrd="1" destOrd="0" presId="urn:microsoft.com/office/officeart/2018/2/layout/IconVerticalSolidList"/>
    <dgm:cxn modelId="{E1041255-37FC-44BA-8EE1-A378D72E2EA9}" type="presParOf" srcId="{31F846A2-7E71-4A04-A4E4-7F5C4F7E8760}" destId="{C5A6CFF8-C7AD-4908-93D9-07FF74AA63DD}" srcOrd="2" destOrd="0" presId="urn:microsoft.com/office/officeart/2018/2/layout/IconVerticalSolidList"/>
    <dgm:cxn modelId="{43A06A70-AFD9-45DD-9B31-B56BD84D8D83}" type="presParOf" srcId="{31F846A2-7E71-4A04-A4E4-7F5C4F7E8760}" destId="{294FEA4A-F34A-4D03-9DB7-1B5F14E8F46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E2CF6E-CDA2-4A9F-B75B-5A8616ADA136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E170047-3A85-4F80-A010-FDCE35A0728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We were discussing how we can better support neurodiverse staff and individuals. </a:t>
          </a:r>
          <a:endParaRPr lang="en-US"/>
        </a:p>
      </dgm:t>
    </dgm:pt>
    <dgm:pt modelId="{35DA3C89-5F70-4A9B-B0B0-6304AAC4875D}" type="parTrans" cxnId="{A0A6353A-EECD-4FF3-96AD-3825AEEA34B2}">
      <dgm:prSet/>
      <dgm:spPr/>
      <dgm:t>
        <a:bodyPr/>
        <a:lstStyle/>
        <a:p>
          <a:endParaRPr lang="en-US"/>
        </a:p>
      </dgm:t>
    </dgm:pt>
    <dgm:pt modelId="{7DB80534-0AFC-4714-97BA-FB4ABAAECB5D}" type="sibTrans" cxnId="{A0A6353A-EECD-4FF3-96AD-3825AEEA34B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E8DCDBB-1EBD-4827-8EDC-D3D662D7343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This will be through possible Webinar Events- Covering topics such as money management and benefits</a:t>
          </a:r>
          <a:endParaRPr lang="en-US"/>
        </a:p>
      </dgm:t>
    </dgm:pt>
    <dgm:pt modelId="{1A203636-AE2B-45F8-931A-8B579A0A53F3}" type="parTrans" cxnId="{AA617A19-CD3F-4784-8BBB-7824B81A1A4A}">
      <dgm:prSet/>
      <dgm:spPr/>
      <dgm:t>
        <a:bodyPr/>
        <a:lstStyle/>
        <a:p>
          <a:endParaRPr lang="en-US"/>
        </a:p>
      </dgm:t>
    </dgm:pt>
    <dgm:pt modelId="{AC470341-680D-452C-B71E-AA4EC540B2AF}" type="sibTrans" cxnId="{AA617A19-CD3F-4784-8BBB-7824B81A1A4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1B5C87A-10A5-46E9-ACEA-AC2EB5CCF4A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We are also looking at speakers to reach out to employers and trade unions to raise awareness of best practice recruitment approaches and inclusive design to be more neurodiverse friendly</a:t>
          </a:r>
          <a:endParaRPr lang="en-US"/>
        </a:p>
      </dgm:t>
    </dgm:pt>
    <dgm:pt modelId="{1EFD4CC3-D32B-40BD-B2B8-BDC081FBF305}" type="parTrans" cxnId="{3B47E52B-ABEE-4011-B9CF-C698E48E515D}">
      <dgm:prSet/>
      <dgm:spPr/>
      <dgm:t>
        <a:bodyPr/>
        <a:lstStyle/>
        <a:p>
          <a:endParaRPr lang="en-US"/>
        </a:p>
      </dgm:t>
    </dgm:pt>
    <dgm:pt modelId="{3AADB811-FB12-4DE0-93AD-3C804DD5F698}" type="sibTrans" cxnId="{3B47E52B-ABEE-4011-B9CF-C698E48E515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7D55FE3-197B-4919-8F15-033246F8661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We are looking into possible funding and options to carry out research into experiences of neurodiverse workers. </a:t>
          </a:r>
          <a:endParaRPr lang="en-US"/>
        </a:p>
      </dgm:t>
    </dgm:pt>
    <dgm:pt modelId="{F377336A-970B-4CE4-B97B-D28739E96B94}" type="parTrans" cxnId="{24FF3EAF-EFFD-4D74-82BA-E26EAB3CE1BB}">
      <dgm:prSet/>
      <dgm:spPr/>
      <dgm:t>
        <a:bodyPr/>
        <a:lstStyle/>
        <a:p>
          <a:endParaRPr lang="en-US"/>
        </a:p>
      </dgm:t>
    </dgm:pt>
    <dgm:pt modelId="{0BF2FC7A-8AFF-468E-9EE4-3CE71CDDAFF2}" type="sibTrans" cxnId="{24FF3EAF-EFFD-4D74-82BA-E26EAB3CE1BB}">
      <dgm:prSet/>
      <dgm:spPr/>
      <dgm:t>
        <a:bodyPr/>
        <a:lstStyle/>
        <a:p>
          <a:endParaRPr lang="en-US"/>
        </a:p>
      </dgm:t>
    </dgm:pt>
    <dgm:pt modelId="{A053224F-3F38-4AE8-9881-BE3C18C85888}" type="pres">
      <dgm:prSet presAssocID="{97E2CF6E-CDA2-4A9F-B75B-5A8616ADA136}" presName="root" presStyleCnt="0">
        <dgm:presLayoutVars>
          <dgm:dir/>
          <dgm:resizeHandles val="exact"/>
        </dgm:presLayoutVars>
      </dgm:prSet>
      <dgm:spPr/>
    </dgm:pt>
    <dgm:pt modelId="{257283B1-BAF8-49B6-BB54-F7E2441D3216}" type="pres">
      <dgm:prSet presAssocID="{97E2CF6E-CDA2-4A9F-B75B-5A8616ADA136}" presName="container" presStyleCnt="0">
        <dgm:presLayoutVars>
          <dgm:dir/>
          <dgm:resizeHandles val="exact"/>
        </dgm:presLayoutVars>
      </dgm:prSet>
      <dgm:spPr/>
    </dgm:pt>
    <dgm:pt modelId="{D6643F31-1191-4B36-9545-4B088E65F64B}" type="pres">
      <dgm:prSet presAssocID="{7E170047-3A85-4F80-A010-FDCE35A07285}" presName="compNode" presStyleCnt="0"/>
      <dgm:spPr/>
    </dgm:pt>
    <dgm:pt modelId="{F88E8DBA-13AD-4D14-AEFE-904AD21A273A}" type="pres">
      <dgm:prSet presAssocID="{7E170047-3A85-4F80-A010-FDCE35A07285}" presName="iconBgRect" presStyleLbl="bgShp" presStyleIdx="0" presStyleCnt="4"/>
      <dgm:spPr/>
    </dgm:pt>
    <dgm:pt modelId="{E41F5CC0-1491-4F07-949B-A1AAC188EF17}" type="pres">
      <dgm:prSet presAssocID="{7E170047-3A85-4F80-A010-FDCE35A0728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CFD6EA88-DC4C-4C06-9324-32F4CD011AE8}" type="pres">
      <dgm:prSet presAssocID="{7E170047-3A85-4F80-A010-FDCE35A07285}" presName="spaceRect" presStyleCnt="0"/>
      <dgm:spPr/>
    </dgm:pt>
    <dgm:pt modelId="{BCDCB26F-EFFD-4087-8B2F-DB9B83430922}" type="pres">
      <dgm:prSet presAssocID="{7E170047-3A85-4F80-A010-FDCE35A07285}" presName="textRect" presStyleLbl="revTx" presStyleIdx="0" presStyleCnt="4">
        <dgm:presLayoutVars>
          <dgm:chMax val="1"/>
          <dgm:chPref val="1"/>
        </dgm:presLayoutVars>
      </dgm:prSet>
      <dgm:spPr/>
    </dgm:pt>
    <dgm:pt modelId="{BB9F67D9-FA72-47A1-B483-91AAE3F3758B}" type="pres">
      <dgm:prSet presAssocID="{7DB80534-0AFC-4714-97BA-FB4ABAAECB5D}" presName="sibTrans" presStyleLbl="sibTrans2D1" presStyleIdx="0" presStyleCnt="0"/>
      <dgm:spPr/>
    </dgm:pt>
    <dgm:pt modelId="{DBE1221C-9DB9-48F6-8261-C68F2778ABEB}" type="pres">
      <dgm:prSet presAssocID="{3E8DCDBB-1EBD-4827-8EDC-D3D662D73431}" presName="compNode" presStyleCnt="0"/>
      <dgm:spPr/>
    </dgm:pt>
    <dgm:pt modelId="{4B14D9EE-C2D2-419B-B591-D50187DA9642}" type="pres">
      <dgm:prSet presAssocID="{3E8DCDBB-1EBD-4827-8EDC-D3D662D73431}" presName="iconBgRect" presStyleLbl="bgShp" presStyleIdx="1" presStyleCnt="4"/>
      <dgm:spPr/>
    </dgm:pt>
    <dgm:pt modelId="{8CB31FC1-94E5-41E6-9F85-1AEF7B1F19CE}" type="pres">
      <dgm:prSet presAssocID="{3E8DCDBB-1EBD-4827-8EDC-D3D662D7343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FE5ADB09-14C5-4373-9823-42A6CFA8A921}" type="pres">
      <dgm:prSet presAssocID="{3E8DCDBB-1EBD-4827-8EDC-D3D662D73431}" presName="spaceRect" presStyleCnt="0"/>
      <dgm:spPr/>
    </dgm:pt>
    <dgm:pt modelId="{2F070293-D436-4CAD-8CE2-761B84B0DB6E}" type="pres">
      <dgm:prSet presAssocID="{3E8DCDBB-1EBD-4827-8EDC-D3D662D73431}" presName="textRect" presStyleLbl="revTx" presStyleIdx="1" presStyleCnt="4">
        <dgm:presLayoutVars>
          <dgm:chMax val="1"/>
          <dgm:chPref val="1"/>
        </dgm:presLayoutVars>
      </dgm:prSet>
      <dgm:spPr/>
    </dgm:pt>
    <dgm:pt modelId="{82CDD1E7-7458-4399-96E5-9898AD06290F}" type="pres">
      <dgm:prSet presAssocID="{AC470341-680D-452C-B71E-AA4EC540B2AF}" presName="sibTrans" presStyleLbl="sibTrans2D1" presStyleIdx="0" presStyleCnt="0"/>
      <dgm:spPr/>
    </dgm:pt>
    <dgm:pt modelId="{6253B4B1-D74D-41AB-BC8A-F0913C3DB9A0}" type="pres">
      <dgm:prSet presAssocID="{B1B5C87A-10A5-46E9-ACEA-AC2EB5CCF4AC}" presName="compNode" presStyleCnt="0"/>
      <dgm:spPr/>
    </dgm:pt>
    <dgm:pt modelId="{7DB2C5E0-2064-4D86-B75C-9A0E94FAEABD}" type="pres">
      <dgm:prSet presAssocID="{B1B5C87A-10A5-46E9-ACEA-AC2EB5CCF4AC}" presName="iconBgRect" presStyleLbl="bgShp" presStyleIdx="2" presStyleCnt="4"/>
      <dgm:spPr/>
    </dgm:pt>
    <dgm:pt modelId="{D83ED46F-7C49-4844-B251-D2E2D72A9475}" type="pres">
      <dgm:prSet presAssocID="{B1B5C87A-10A5-46E9-ACEA-AC2EB5CCF4A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60B9D90-CA22-4BED-8DDB-2153FF38A289}" type="pres">
      <dgm:prSet presAssocID="{B1B5C87A-10A5-46E9-ACEA-AC2EB5CCF4AC}" presName="spaceRect" presStyleCnt="0"/>
      <dgm:spPr/>
    </dgm:pt>
    <dgm:pt modelId="{2F97F68F-DB8B-4EEB-B0FD-84DA5C48776B}" type="pres">
      <dgm:prSet presAssocID="{B1B5C87A-10A5-46E9-ACEA-AC2EB5CCF4AC}" presName="textRect" presStyleLbl="revTx" presStyleIdx="2" presStyleCnt="4">
        <dgm:presLayoutVars>
          <dgm:chMax val="1"/>
          <dgm:chPref val="1"/>
        </dgm:presLayoutVars>
      </dgm:prSet>
      <dgm:spPr/>
    </dgm:pt>
    <dgm:pt modelId="{C85D26BC-524C-4B21-9E1B-117636D8CA8A}" type="pres">
      <dgm:prSet presAssocID="{3AADB811-FB12-4DE0-93AD-3C804DD5F698}" presName="sibTrans" presStyleLbl="sibTrans2D1" presStyleIdx="0" presStyleCnt="0"/>
      <dgm:spPr/>
    </dgm:pt>
    <dgm:pt modelId="{F34EFE58-2B32-4D30-B9F2-8C37BB1816A9}" type="pres">
      <dgm:prSet presAssocID="{27D55FE3-197B-4919-8F15-033246F86612}" presName="compNode" presStyleCnt="0"/>
      <dgm:spPr/>
    </dgm:pt>
    <dgm:pt modelId="{F2DA5772-A37B-46BB-AF43-3B95779E01BF}" type="pres">
      <dgm:prSet presAssocID="{27D55FE3-197B-4919-8F15-033246F86612}" presName="iconBgRect" presStyleLbl="bgShp" presStyleIdx="3" presStyleCnt="4"/>
      <dgm:spPr/>
    </dgm:pt>
    <dgm:pt modelId="{DE6089C8-76E5-4CC1-9077-18D735AF1E3C}" type="pres">
      <dgm:prSet presAssocID="{27D55FE3-197B-4919-8F15-033246F8661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ble"/>
        </a:ext>
      </dgm:extLst>
    </dgm:pt>
    <dgm:pt modelId="{076DFECC-17A8-42EE-88E2-5829510C01C1}" type="pres">
      <dgm:prSet presAssocID="{27D55FE3-197B-4919-8F15-033246F86612}" presName="spaceRect" presStyleCnt="0"/>
      <dgm:spPr/>
    </dgm:pt>
    <dgm:pt modelId="{63BB24EF-5B5A-409F-AF14-5A887D5C86F4}" type="pres">
      <dgm:prSet presAssocID="{27D55FE3-197B-4919-8F15-033246F8661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A617A19-CD3F-4784-8BBB-7824B81A1A4A}" srcId="{97E2CF6E-CDA2-4A9F-B75B-5A8616ADA136}" destId="{3E8DCDBB-1EBD-4827-8EDC-D3D662D73431}" srcOrd="1" destOrd="0" parTransId="{1A203636-AE2B-45F8-931A-8B579A0A53F3}" sibTransId="{AC470341-680D-452C-B71E-AA4EC540B2AF}"/>
    <dgm:cxn modelId="{3B47E52B-ABEE-4011-B9CF-C698E48E515D}" srcId="{97E2CF6E-CDA2-4A9F-B75B-5A8616ADA136}" destId="{B1B5C87A-10A5-46E9-ACEA-AC2EB5CCF4AC}" srcOrd="2" destOrd="0" parTransId="{1EFD4CC3-D32B-40BD-B2B8-BDC081FBF305}" sibTransId="{3AADB811-FB12-4DE0-93AD-3C804DD5F698}"/>
    <dgm:cxn modelId="{24407430-F307-41BF-BCAA-8DE1AE33EBAA}" type="presOf" srcId="{7E170047-3A85-4F80-A010-FDCE35A07285}" destId="{BCDCB26F-EFFD-4087-8B2F-DB9B83430922}" srcOrd="0" destOrd="0" presId="urn:microsoft.com/office/officeart/2018/2/layout/IconCircleList"/>
    <dgm:cxn modelId="{A0A6353A-EECD-4FF3-96AD-3825AEEA34B2}" srcId="{97E2CF6E-CDA2-4A9F-B75B-5A8616ADA136}" destId="{7E170047-3A85-4F80-A010-FDCE35A07285}" srcOrd="0" destOrd="0" parTransId="{35DA3C89-5F70-4A9B-B0B0-6304AAC4875D}" sibTransId="{7DB80534-0AFC-4714-97BA-FB4ABAAECB5D}"/>
    <dgm:cxn modelId="{3357A741-09D4-45F1-BD2A-892CB9504D73}" type="presOf" srcId="{97E2CF6E-CDA2-4A9F-B75B-5A8616ADA136}" destId="{A053224F-3F38-4AE8-9881-BE3C18C85888}" srcOrd="0" destOrd="0" presId="urn:microsoft.com/office/officeart/2018/2/layout/IconCircleList"/>
    <dgm:cxn modelId="{13F15C4A-853F-4C74-A007-73DBF11578AE}" type="presOf" srcId="{27D55FE3-197B-4919-8F15-033246F86612}" destId="{63BB24EF-5B5A-409F-AF14-5A887D5C86F4}" srcOrd="0" destOrd="0" presId="urn:microsoft.com/office/officeart/2018/2/layout/IconCircleList"/>
    <dgm:cxn modelId="{A8B0FC96-5ABB-4A1B-AD63-23F72445DCFA}" type="presOf" srcId="{B1B5C87A-10A5-46E9-ACEA-AC2EB5CCF4AC}" destId="{2F97F68F-DB8B-4EEB-B0FD-84DA5C48776B}" srcOrd="0" destOrd="0" presId="urn:microsoft.com/office/officeart/2018/2/layout/IconCircleList"/>
    <dgm:cxn modelId="{060D59AE-A010-4378-9AC4-AF4BE61E45C7}" type="presOf" srcId="{3E8DCDBB-1EBD-4827-8EDC-D3D662D73431}" destId="{2F070293-D436-4CAD-8CE2-761B84B0DB6E}" srcOrd="0" destOrd="0" presId="urn:microsoft.com/office/officeart/2018/2/layout/IconCircleList"/>
    <dgm:cxn modelId="{24FF3EAF-EFFD-4D74-82BA-E26EAB3CE1BB}" srcId="{97E2CF6E-CDA2-4A9F-B75B-5A8616ADA136}" destId="{27D55FE3-197B-4919-8F15-033246F86612}" srcOrd="3" destOrd="0" parTransId="{F377336A-970B-4CE4-B97B-D28739E96B94}" sibTransId="{0BF2FC7A-8AFF-468E-9EE4-3CE71CDDAFF2}"/>
    <dgm:cxn modelId="{FDED1CB0-15BF-4D21-AF9D-53B75234BAB6}" type="presOf" srcId="{AC470341-680D-452C-B71E-AA4EC540B2AF}" destId="{82CDD1E7-7458-4399-96E5-9898AD06290F}" srcOrd="0" destOrd="0" presId="urn:microsoft.com/office/officeart/2018/2/layout/IconCircleList"/>
    <dgm:cxn modelId="{AF242BD6-9F0F-4632-A203-4BE9A73EA156}" type="presOf" srcId="{3AADB811-FB12-4DE0-93AD-3C804DD5F698}" destId="{C85D26BC-524C-4B21-9E1B-117636D8CA8A}" srcOrd="0" destOrd="0" presId="urn:microsoft.com/office/officeart/2018/2/layout/IconCircleList"/>
    <dgm:cxn modelId="{9DB3E8DC-E260-453B-8B18-FD6F1616F61B}" type="presOf" srcId="{7DB80534-0AFC-4714-97BA-FB4ABAAECB5D}" destId="{BB9F67D9-FA72-47A1-B483-91AAE3F3758B}" srcOrd="0" destOrd="0" presId="urn:microsoft.com/office/officeart/2018/2/layout/IconCircleList"/>
    <dgm:cxn modelId="{B463BA38-D9AE-410E-BC70-792158614714}" type="presParOf" srcId="{A053224F-3F38-4AE8-9881-BE3C18C85888}" destId="{257283B1-BAF8-49B6-BB54-F7E2441D3216}" srcOrd="0" destOrd="0" presId="urn:microsoft.com/office/officeart/2018/2/layout/IconCircleList"/>
    <dgm:cxn modelId="{8AAD3796-5446-45B3-83F2-3426FC38676C}" type="presParOf" srcId="{257283B1-BAF8-49B6-BB54-F7E2441D3216}" destId="{D6643F31-1191-4B36-9545-4B088E65F64B}" srcOrd="0" destOrd="0" presId="urn:microsoft.com/office/officeart/2018/2/layout/IconCircleList"/>
    <dgm:cxn modelId="{26B14B06-B123-40F3-A24C-FDDB7C823FB9}" type="presParOf" srcId="{D6643F31-1191-4B36-9545-4B088E65F64B}" destId="{F88E8DBA-13AD-4D14-AEFE-904AD21A273A}" srcOrd="0" destOrd="0" presId="urn:microsoft.com/office/officeart/2018/2/layout/IconCircleList"/>
    <dgm:cxn modelId="{D02B9765-16EB-45FF-B28D-6CF7472078E3}" type="presParOf" srcId="{D6643F31-1191-4B36-9545-4B088E65F64B}" destId="{E41F5CC0-1491-4F07-949B-A1AAC188EF17}" srcOrd="1" destOrd="0" presId="urn:microsoft.com/office/officeart/2018/2/layout/IconCircleList"/>
    <dgm:cxn modelId="{C0277A16-94CD-4B83-A304-0389AA789D83}" type="presParOf" srcId="{D6643F31-1191-4B36-9545-4B088E65F64B}" destId="{CFD6EA88-DC4C-4C06-9324-32F4CD011AE8}" srcOrd="2" destOrd="0" presId="urn:microsoft.com/office/officeart/2018/2/layout/IconCircleList"/>
    <dgm:cxn modelId="{CCE73609-CD12-4D33-9FCC-39A52C69947A}" type="presParOf" srcId="{D6643F31-1191-4B36-9545-4B088E65F64B}" destId="{BCDCB26F-EFFD-4087-8B2F-DB9B83430922}" srcOrd="3" destOrd="0" presId="urn:microsoft.com/office/officeart/2018/2/layout/IconCircleList"/>
    <dgm:cxn modelId="{256A074E-B8BF-476A-8255-05A04BC5F11A}" type="presParOf" srcId="{257283B1-BAF8-49B6-BB54-F7E2441D3216}" destId="{BB9F67D9-FA72-47A1-B483-91AAE3F3758B}" srcOrd="1" destOrd="0" presId="urn:microsoft.com/office/officeart/2018/2/layout/IconCircleList"/>
    <dgm:cxn modelId="{4AA7D544-7DAA-486C-AF01-A6BD42A1EEA3}" type="presParOf" srcId="{257283B1-BAF8-49B6-BB54-F7E2441D3216}" destId="{DBE1221C-9DB9-48F6-8261-C68F2778ABEB}" srcOrd="2" destOrd="0" presId="urn:microsoft.com/office/officeart/2018/2/layout/IconCircleList"/>
    <dgm:cxn modelId="{8AA50B74-122F-4F98-82BF-384520673BFA}" type="presParOf" srcId="{DBE1221C-9DB9-48F6-8261-C68F2778ABEB}" destId="{4B14D9EE-C2D2-419B-B591-D50187DA9642}" srcOrd="0" destOrd="0" presId="urn:microsoft.com/office/officeart/2018/2/layout/IconCircleList"/>
    <dgm:cxn modelId="{0D650A58-C181-4F3A-B5A6-A24C27FF7D6B}" type="presParOf" srcId="{DBE1221C-9DB9-48F6-8261-C68F2778ABEB}" destId="{8CB31FC1-94E5-41E6-9F85-1AEF7B1F19CE}" srcOrd="1" destOrd="0" presId="urn:microsoft.com/office/officeart/2018/2/layout/IconCircleList"/>
    <dgm:cxn modelId="{A0449A04-CAC5-4918-BCF2-FAF76104447F}" type="presParOf" srcId="{DBE1221C-9DB9-48F6-8261-C68F2778ABEB}" destId="{FE5ADB09-14C5-4373-9823-42A6CFA8A921}" srcOrd="2" destOrd="0" presId="urn:microsoft.com/office/officeart/2018/2/layout/IconCircleList"/>
    <dgm:cxn modelId="{85F7E61F-E6E2-4FB9-98C5-64E20D4013C4}" type="presParOf" srcId="{DBE1221C-9DB9-48F6-8261-C68F2778ABEB}" destId="{2F070293-D436-4CAD-8CE2-761B84B0DB6E}" srcOrd="3" destOrd="0" presId="urn:microsoft.com/office/officeart/2018/2/layout/IconCircleList"/>
    <dgm:cxn modelId="{02290D12-E796-4AA4-A8CF-6F7FB84AAEE1}" type="presParOf" srcId="{257283B1-BAF8-49B6-BB54-F7E2441D3216}" destId="{82CDD1E7-7458-4399-96E5-9898AD06290F}" srcOrd="3" destOrd="0" presId="urn:microsoft.com/office/officeart/2018/2/layout/IconCircleList"/>
    <dgm:cxn modelId="{B358B277-1AF1-40B1-BCE3-527FE6BD9C18}" type="presParOf" srcId="{257283B1-BAF8-49B6-BB54-F7E2441D3216}" destId="{6253B4B1-D74D-41AB-BC8A-F0913C3DB9A0}" srcOrd="4" destOrd="0" presId="urn:microsoft.com/office/officeart/2018/2/layout/IconCircleList"/>
    <dgm:cxn modelId="{0D39AD08-46FC-4106-B1E6-7D34072735A3}" type="presParOf" srcId="{6253B4B1-D74D-41AB-BC8A-F0913C3DB9A0}" destId="{7DB2C5E0-2064-4D86-B75C-9A0E94FAEABD}" srcOrd="0" destOrd="0" presId="urn:microsoft.com/office/officeart/2018/2/layout/IconCircleList"/>
    <dgm:cxn modelId="{E9672009-FFFE-4F98-AEB7-F7780E03952D}" type="presParOf" srcId="{6253B4B1-D74D-41AB-BC8A-F0913C3DB9A0}" destId="{D83ED46F-7C49-4844-B251-D2E2D72A9475}" srcOrd="1" destOrd="0" presId="urn:microsoft.com/office/officeart/2018/2/layout/IconCircleList"/>
    <dgm:cxn modelId="{4032CAF3-4F57-4F73-90A7-F7BE71D15837}" type="presParOf" srcId="{6253B4B1-D74D-41AB-BC8A-F0913C3DB9A0}" destId="{B60B9D90-CA22-4BED-8DDB-2153FF38A289}" srcOrd="2" destOrd="0" presId="urn:microsoft.com/office/officeart/2018/2/layout/IconCircleList"/>
    <dgm:cxn modelId="{EA5BBFC0-C4F3-4754-A385-4820F147CCDD}" type="presParOf" srcId="{6253B4B1-D74D-41AB-BC8A-F0913C3DB9A0}" destId="{2F97F68F-DB8B-4EEB-B0FD-84DA5C48776B}" srcOrd="3" destOrd="0" presId="urn:microsoft.com/office/officeart/2018/2/layout/IconCircleList"/>
    <dgm:cxn modelId="{0292FD18-177C-4880-B66A-3593EDCD9999}" type="presParOf" srcId="{257283B1-BAF8-49B6-BB54-F7E2441D3216}" destId="{C85D26BC-524C-4B21-9E1B-117636D8CA8A}" srcOrd="5" destOrd="0" presId="urn:microsoft.com/office/officeart/2018/2/layout/IconCircleList"/>
    <dgm:cxn modelId="{6C04A030-0834-4C67-97CD-0B06FBB8905F}" type="presParOf" srcId="{257283B1-BAF8-49B6-BB54-F7E2441D3216}" destId="{F34EFE58-2B32-4D30-B9F2-8C37BB1816A9}" srcOrd="6" destOrd="0" presId="urn:microsoft.com/office/officeart/2018/2/layout/IconCircleList"/>
    <dgm:cxn modelId="{45CB42F8-C0D3-49E8-A081-A0C6F95F4C50}" type="presParOf" srcId="{F34EFE58-2B32-4D30-B9F2-8C37BB1816A9}" destId="{F2DA5772-A37B-46BB-AF43-3B95779E01BF}" srcOrd="0" destOrd="0" presId="urn:microsoft.com/office/officeart/2018/2/layout/IconCircleList"/>
    <dgm:cxn modelId="{351A7214-8235-417F-833E-F06976BBA9A1}" type="presParOf" srcId="{F34EFE58-2B32-4D30-B9F2-8C37BB1816A9}" destId="{DE6089C8-76E5-4CC1-9077-18D735AF1E3C}" srcOrd="1" destOrd="0" presId="urn:microsoft.com/office/officeart/2018/2/layout/IconCircleList"/>
    <dgm:cxn modelId="{2CD14C88-D1F5-4F1E-8862-14EA7E53472A}" type="presParOf" srcId="{F34EFE58-2B32-4D30-B9F2-8C37BB1816A9}" destId="{076DFECC-17A8-42EE-88E2-5829510C01C1}" srcOrd="2" destOrd="0" presId="urn:microsoft.com/office/officeart/2018/2/layout/IconCircleList"/>
    <dgm:cxn modelId="{2A389231-6BD2-4A8B-AE64-D274E62968DB}" type="presParOf" srcId="{F34EFE58-2B32-4D30-B9F2-8C37BB1816A9}" destId="{63BB24EF-5B5A-409F-AF14-5A887D5C86F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437D7-07F7-415E-88D1-D80FC3982DA0}">
      <dsp:nvSpPr>
        <dsp:cNvPr id="0" name=""/>
        <dsp:cNvSpPr/>
      </dsp:nvSpPr>
      <dsp:spPr>
        <a:xfrm>
          <a:off x="0" y="938924"/>
          <a:ext cx="6669431" cy="17334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B3FD7E-A748-4277-BD90-97A6DA1B6726}">
      <dsp:nvSpPr>
        <dsp:cNvPr id="0" name=""/>
        <dsp:cNvSpPr/>
      </dsp:nvSpPr>
      <dsp:spPr>
        <a:xfrm>
          <a:off x="524353" y="1328940"/>
          <a:ext cx="953370" cy="9533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08C2BC-85DC-499C-8E53-C23D3E319061}">
      <dsp:nvSpPr>
        <dsp:cNvPr id="0" name=""/>
        <dsp:cNvSpPr/>
      </dsp:nvSpPr>
      <dsp:spPr>
        <a:xfrm>
          <a:off x="2002077" y="938924"/>
          <a:ext cx="4667353" cy="1733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452" tIns="183452" rIns="183452" bIns="18345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We are a group of approxanatly 20 NADSN members from across the UK  who are working on awareness raising and how we can better support our neurodiverse members</a:t>
          </a:r>
          <a:endParaRPr lang="en-US" sz="1900" kern="1200"/>
        </a:p>
      </dsp:txBody>
      <dsp:txXfrm>
        <a:off x="2002077" y="938924"/>
        <a:ext cx="4667353" cy="1733400"/>
      </dsp:txXfrm>
    </dsp:sp>
    <dsp:sp modelId="{0A20CA26-A22A-4F4A-AE9D-6214A98F7F6B}">
      <dsp:nvSpPr>
        <dsp:cNvPr id="0" name=""/>
        <dsp:cNvSpPr/>
      </dsp:nvSpPr>
      <dsp:spPr>
        <a:xfrm>
          <a:off x="0" y="3105675"/>
          <a:ext cx="6669431" cy="17334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E3568B-4BC3-4AA7-B571-E08DC99BD933}">
      <dsp:nvSpPr>
        <dsp:cNvPr id="0" name=""/>
        <dsp:cNvSpPr/>
      </dsp:nvSpPr>
      <dsp:spPr>
        <a:xfrm>
          <a:off x="524353" y="3495690"/>
          <a:ext cx="953370" cy="9533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FEA4A-F34A-4D03-9DB7-1B5F14E8F465}">
      <dsp:nvSpPr>
        <dsp:cNvPr id="0" name=""/>
        <dsp:cNvSpPr/>
      </dsp:nvSpPr>
      <dsp:spPr>
        <a:xfrm>
          <a:off x="2002077" y="3105675"/>
          <a:ext cx="4667353" cy="1733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452" tIns="183452" rIns="183452" bIns="18345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We have had 1 meeting and are planning to set up a programme of meetings for 2025 </a:t>
          </a:r>
          <a:endParaRPr lang="en-US" sz="1900" kern="1200"/>
        </a:p>
      </dsp:txBody>
      <dsp:txXfrm>
        <a:off x="2002077" y="3105675"/>
        <a:ext cx="4667353" cy="1733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E8DBA-13AD-4D14-AEFE-904AD21A273A}">
      <dsp:nvSpPr>
        <dsp:cNvPr id="0" name=""/>
        <dsp:cNvSpPr/>
      </dsp:nvSpPr>
      <dsp:spPr>
        <a:xfrm>
          <a:off x="650922" y="58267"/>
          <a:ext cx="1155924" cy="11559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1F5CC0-1491-4F07-949B-A1AAC188EF17}">
      <dsp:nvSpPr>
        <dsp:cNvPr id="0" name=""/>
        <dsp:cNvSpPr/>
      </dsp:nvSpPr>
      <dsp:spPr>
        <a:xfrm>
          <a:off x="893666" y="301011"/>
          <a:ext cx="670435" cy="6704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CB26F-EFFD-4087-8B2F-DB9B83430922}">
      <dsp:nvSpPr>
        <dsp:cNvPr id="0" name=""/>
        <dsp:cNvSpPr/>
      </dsp:nvSpPr>
      <dsp:spPr>
        <a:xfrm>
          <a:off x="2054544" y="58267"/>
          <a:ext cx="2724677" cy="11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We were discussing how we can better support neurodiverse staff and individuals. </a:t>
          </a:r>
          <a:endParaRPr lang="en-US" sz="1200" kern="1200"/>
        </a:p>
      </dsp:txBody>
      <dsp:txXfrm>
        <a:off x="2054544" y="58267"/>
        <a:ext cx="2724677" cy="1155924"/>
      </dsp:txXfrm>
    </dsp:sp>
    <dsp:sp modelId="{4B14D9EE-C2D2-419B-B591-D50187DA9642}">
      <dsp:nvSpPr>
        <dsp:cNvPr id="0" name=""/>
        <dsp:cNvSpPr/>
      </dsp:nvSpPr>
      <dsp:spPr>
        <a:xfrm>
          <a:off x="5253977" y="58267"/>
          <a:ext cx="1155924" cy="11559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31FC1-94E5-41E6-9F85-1AEF7B1F19CE}">
      <dsp:nvSpPr>
        <dsp:cNvPr id="0" name=""/>
        <dsp:cNvSpPr/>
      </dsp:nvSpPr>
      <dsp:spPr>
        <a:xfrm>
          <a:off x="5496721" y="301011"/>
          <a:ext cx="670435" cy="6704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070293-D436-4CAD-8CE2-761B84B0DB6E}">
      <dsp:nvSpPr>
        <dsp:cNvPr id="0" name=""/>
        <dsp:cNvSpPr/>
      </dsp:nvSpPr>
      <dsp:spPr>
        <a:xfrm>
          <a:off x="6657599" y="58267"/>
          <a:ext cx="2724677" cy="11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This will be through possible Webinar Events- Covering topics such as money management and benefits</a:t>
          </a:r>
          <a:endParaRPr lang="en-US" sz="1200" kern="1200"/>
        </a:p>
      </dsp:txBody>
      <dsp:txXfrm>
        <a:off x="6657599" y="58267"/>
        <a:ext cx="2724677" cy="1155924"/>
      </dsp:txXfrm>
    </dsp:sp>
    <dsp:sp modelId="{7DB2C5E0-2064-4D86-B75C-9A0E94FAEABD}">
      <dsp:nvSpPr>
        <dsp:cNvPr id="0" name=""/>
        <dsp:cNvSpPr/>
      </dsp:nvSpPr>
      <dsp:spPr>
        <a:xfrm>
          <a:off x="650922" y="1711570"/>
          <a:ext cx="1155924" cy="115592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ED46F-7C49-4844-B251-D2E2D72A9475}">
      <dsp:nvSpPr>
        <dsp:cNvPr id="0" name=""/>
        <dsp:cNvSpPr/>
      </dsp:nvSpPr>
      <dsp:spPr>
        <a:xfrm>
          <a:off x="893666" y="1954314"/>
          <a:ext cx="670435" cy="6704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97F68F-DB8B-4EEB-B0FD-84DA5C48776B}">
      <dsp:nvSpPr>
        <dsp:cNvPr id="0" name=""/>
        <dsp:cNvSpPr/>
      </dsp:nvSpPr>
      <dsp:spPr>
        <a:xfrm>
          <a:off x="2054544" y="1711570"/>
          <a:ext cx="2724677" cy="11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We are also looking at speakers to reach out to employers and trade unions to raise awareness of best practice recruitment approaches and inclusive design to be more neurodiverse friendly</a:t>
          </a:r>
          <a:endParaRPr lang="en-US" sz="1200" kern="1200"/>
        </a:p>
      </dsp:txBody>
      <dsp:txXfrm>
        <a:off x="2054544" y="1711570"/>
        <a:ext cx="2724677" cy="1155924"/>
      </dsp:txXfrm>
    </dsp:sp>
    <dsp:sp modelId="{F2DA5772-A37B-46BB-AF43-3B95779E01BF}">
      <dsp:nvSpPr>
        <dsp:cNvPr id="0" name=""/>
        <dsp:cNvSpPr/>
      </dsp:nvSpPr>
      <dsp:spPr>
        <a:xfrm>
          <a:off x="5253977" y="1711570"/>
          <a:ext cx="1155924" cy="115592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089C8-76E5-4CC1-9077-18D735AF1E3C}">
      <dsp:nvSpPr>
        <dsp:cNvPr id="0" name=""/>
        <dsp:cNvSpPr/>
      </dsp:nvSpPr>
      <dsp:spPr>
        <a:xfrm>
          <a:off x="5496721" y="1954314"/>
          <a:ext cx="670435" cy="6704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BB24EF-5B5A-409F-AF14-5A887D5C86F4}">
      <dsp:nvSpPr>
        <dsp:cNvPr id="0" name=""/>
        <dsp:cNvSpPr/>
      </dsp:nvSpPr>
      <dsp:spPr>
        <a:xfrm>
          <a:off x="6657599" y="1711570"/>
          <a:ext cx="2724677" cy="11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We are looking into possible funding and options to carry out research into experiences of neurodiverse workers. </a:t>
          </a:r>
          <a:endParaRPr lang="en-US" sz="1200" kern="1200"/>
        </a:p>
      </dsp:txBody>
      <dsp:txXfrm>
        <a:off x="6657599" y="1711570"/>
        <a:ext cx="2724677" cy="1155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3801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2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3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46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43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4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0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6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7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14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crosbie57@hotmail.co.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5281A9-026E-718D-BA4C-B366165AA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10" y="4602162"/>
            <a:ext cx="4457690" cy="1720850"/>
          </a:xfrm>
        </p:spPr>
        <p:txBody>
          <a:bodyPr anchor="ctr">
            <a:normAutofit/>
          </a:bodyPr>
          <a:lstStyle/>
          <a:p>
            <a:r>
              <a:rPr lang="en-GB" dirty="0"/>
              <a:t>Neurodiversity sub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52E885-F4F7-8877-F5D8-E79FD1AEA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801" y="4602163"/>
            <a:ext cx="4451347" cy="1720850"/>
          </a:xfrm>
        </p:spPr>
        <p:txBody>
          <a:bodyPr anchor="ctr">
            <a:normAutofit/>
          </a:bodyPr>
          <a:lstStyle/>
          <a:p>
            <a:r>
              <a:rPr lang="en-GB" dirty="0"/>
              <a:t>NADSN Conference</a:t>
            </a:r>
          </a:p>
          <a:p>
            <a:r>
              <a:rPr lang="en-GB" dirty="0"/>
              <a:t>6 December 2024</a:t>
            </a:r>
          </a:p>
        </p:txBody>
      </p:sp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3EF1C689-03AF-7D6F-79C7-14AE2B77AD3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5592" b="5075"/>
          <a:stretch/>
        </p:blipFill>
        <p:spPr>
          <a:xfrm>
            <a:off x="20" y="10"/>
            <a:ext cx="12191977" cy="4014777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546258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49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5F9B4F-4BE0-5044-9988-FC70A5FD5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Who we are</a:t>
            </a:r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FA46B8F-6179-88DF-6EB3-1599B12FDF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978020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313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266C70-CDBE-7550-25B7-21CABDEE1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675" y="531815"/>
            <a:ext cx="10026650" cy="910310"/>
          </a:xfrm>
        </p:spPr>
        <p:txBody>
          <a:bodyPr wrap="square" anchor="b">
            <a:normAutofit/>
          </a:bodyPr>
          <a:lstStyle/>
          <a:p>
            <a:pPr algn="ctr"/>
            <a:r>
              <a:rPr lang="en-GB"/>
              <a:t>What we plan to do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9BF9BF3-7E9D-458B-A5D2-E730C5FF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19649" y="1893832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130505F1-5413-8CA7-2862-A0B6F13667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347277"/>
              </p:ext>
            </p:extLst>
          </p:nvPr>
        </p:nvGraphicFramePr>
        <p:xfrm>
          <a:off x="1079400" y="2843213"/>
          <a:ext cx="10033200" cy="292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800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1CE61-841F-9812-A683-5CC08754F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54C21-9585-522A-3320-37FF21A58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anyone wants to get involved please contact Andy on </a:t>
            </a:r>
            <a:r>
              <a:rPr lang="en-GB" dirty="0">
                <a:hlinkClick r:id="rId2"/>
              </a:rPr>
              <a:t>acrosbie57@hotmail.co.uk</a:t>
            </a:r>
            <a:r>
              <a:rPr lang="en-GB" dirty="0"/>
              <a:t> </a:t>
            </a:r>
          </a:p>
          <a:p>
            <a:r>
              <a:rPr lang="en-GB" dirty="0"/>
              <a:t>All suggestions are welcome and appreciated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302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01C0CAB-6A03-4C6A-9FAA-21984775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982E0B2-AA9C-441C-A08E-A9DF9CF12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14D7E-7045-64B7-99F3-D6F7BC20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100" y="1079500"/>
            <a:ext cx="7797799" cy="21384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dirty="0"/>
              <a:t>QUESTIONS AND THANK YOU </a:t>
            </a:r>
            <a:br>
              <a:rPr lang="en-US" dirty="0"/>
            </a:br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A041F13-4B5A-407B-A9F0-E8673F6F9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854FEA6-8A3E-4369-A14B-CCD3C670E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075225" y="3848369"/>
            <a:ext cx="2208479" cy="2190778"/>
            <a:chOff x="9075225" y="3848369"/>
            <a:chExt cx="2208479" cy="2190778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7D9FB72-A53B-44BE-A45C-0D07A2D07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9181715" y="4250840"/>
              <a:ext cx="1781491" cy="1795124"/>
            </a:xfrm>
            <a:custGeom>
              <a:avLst/>
              <a:gdLst>
                <a:gd name="connsiteX0" fmla="*/ 440819 w 1781491"/>
                <a:gd name="connsiteY0" fmla="*/ 60 h 1795124"/>
                <a:gd name="connsiteX1" fmla="*/ 845918 w 1781491"/>
                <a:gd name="connsiteY1" fmla="*/ 261597 h 1795124"/>
                <a:gd name="connsiteX2" fmla="*/ 890746 w 1781491"/>
                <a:gd name="connsiteY2" fmla="*/ 356027 h 1795124"/>
                <a:gd name="connsiteX3" fmla="*/ 935573 w 1781491"/>
                <a:gd name="connsiteY3" fmla="*/ 261597 h 1795124"/>
                <a:gd name="connsiteX4" fmla="*/ 1401615 w 1781491"/>
                <a:gd name="connsiteY4" fmla="*/ 3723 h 1795124"/>
                <a:gd name="connsiteX5" fmla="*/ 1018409 w 1781491"/>
                <a:gd name="connsiteY5" fmla="*/ 1694836 h 1795124"/>
                <a:gd name="connsiteX6" fmla="*/ 892992 w 1781491"/>
                <a:gd name="connsiteY6" fmla="*/ 1791656 h 1795124"/>
                <a:gd name="connsiteX7" fmla="*/ 892992 w 1781491"/>
                <a:gd name="connsiteY7" fmla="*/ 1795124 h 1795124"/>
                <a:gd name="connsiteX8" fmla="*/ 890746 w 1781491"/>
                <a:gd name="connsiteY8" fmla="*/ 1793390 h 1795124"/>
                <a:gd name="connsiteX9" fmla="*/ 888499 w 1781491"/>
                <a:gd name="connsiteY9" fmla="*/ 1795124 h 1795124"/>
                <a:gd name="connsiteX10" fmla="*/ 888499 w 1781491"/>
                <a:gd name="connsiteY10" fmla="*/ 1791656 h 1795124"/>
                <a:gd name="connsiteX11" fmla="*/ 763082 w 1781491"/>
                <a:gd name="connsiteY11" fmla="*/ 1694836 h 1795124"/>
                <a:gd name="connsiteX12" fmla="*/ 379876 w 1781491"/>
                <a:gd name="connsiteY12" fmla="*/ 3723 h 1795124"/>
                <a:gd name="connsiteX13" fmla="*/ 440819 w 1781491"/>
                <a:gd name="connsiteY13" fmla="*/ 60 h 179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81491" h="1795124">
                  <a:moveTo>
                    <a:pt x="440819" y="60"/>
                  </a:moveTo>
                  <a:cubicBezTo>
                    <a:pt x="584367" y="2559"/>
                    <a:pt x="735105" y="83294"/>
                    <a:pt x="845918" y="261597"/>
                  </a:cubicBezTo>
                  <a:lnTo>
                    <a:pt x="890746" y="356027"/>
                  </a:lnTo>
                  <a:lnTo>
                    <a:pt x="935573" y="261597"/>
                  </a:lnTo>
                  <a:cubicBezTo>
                    <a:pt x="1062217" y="57822"/>
                    <a:pt x="1241007" y="-18517"/>
                    <a:pt x="1401615" y="3723"/>
                  </a:cubicBezTo>
                  <a:cubicBezTo>
                    <a:pt x="1823210" y="62105"/>
                    <a:pt x="2119509" y="799772"/>
                    <a:pt x="1018409" y="1694836"/>
                  </a:cubicBezTo>
                  <a:lnTo>
                    <a:pt x="892992" y="1791656"/>
                  </a:lnTo>
                  <a:lnTo>
                    <a:pt x="892992" y="1795124"/>
                  </a:lnTo>
                  <a:lnTo>
                    <a:pt x="890746" y="1793390"/>
                  </a:lnTo>
                  <a:lnTo>
                    <a:pt x="888499" y="1795124"/>
                  </a:lnTo>
                  <a:lnTo>
                    <a:pt x="888499" y="1791656"/>
                  </a:lnTo>
                  <a:lnTo>
                    <a:pt x="763082" y="1694836"/>
                  </a:lnTo>
                  <a:cubicBezTo>
                    <a:pt x="-338018" y="799772"/>
                    <a:pt x="-41719" y="62105"/>
                    <a:pt x="379876" y="3723"/>
                  </a:cubicBezTo>
                  <a:cubicBezTo>
                    <a:pt x="399952" y="943"/>
                    <a:pt x="420312" y="-297"/>
                    <a:pt x="440819" y="60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9B63E11-C319-46C5-BB71-D23C6D455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9075225" y="3848369"/>
              <a:ext cx="2208479" cy="2156829"/>
              <a:chOff x="-4336775" y="174977"/>
              <a:chExt cx="2208479" cy="2156829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C1AAB037-9A56-4241-929A-56490D6AB4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>
                <a:off x="-3232535" y="108488"/>
                <a:ext cx="0" cy="220847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D8B2FEF6-1AB3-4B90-B1A4-CCB8064922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 flipH="1">
                <a:off x="-3981264" y="168944"/>
                <a:ext cx="1787674" cy="1799740"/>
              </a:xfrm>
              <a:custGeom>
                <a:avLst/>
                <a:gdLst>
                  <a:gd name="connsiteX0" fmla="*/ 894683 w 1787674"/>
                  <a:gd name="connsiteY0" fmla="*/ 1795124 h 1799740"/>
                  <a:gd name="connsiteX1" fmla="*/ 1024593 w 1787674"/>
                  <a:gd name="connsiteY1" fmla="*/ 1694836 h 1799740"/>
                  <a:gd name="connsiteX2" fmla="*/ 1407798 w 1787674"/>
                  <a:gd name="connsiteY2" fmla="*/ 3723 h 1799740"/>
                  <a:gd name="connsiteX3" fmla="*/ 941757 w 1787674"/>
                  <a:gd name="connsiteY3" fmla="*/ 261597 h 1799740"/>
                  <a:gd name="connsiteX4" fmla="*/ 894683 w 1787674"/>
                  <a:gd name="connsiteY4" fmla="*/ 360759 h 1799740"/>
                  <a:gd name="connsiteX5" fmla="*/ 572691 w 1787674"/>
                  <a:gd name="connsiteY5" fmla="*/ 1533599 h 1799740"/>
                  <a:gd name="connsiteX6" fmla="*/ 763082 w 1787674"/>
                  <a:gd name="connsiteY6" fmla="*/ 1699452 h 1799740"/>
                  <a:gd name="connsiteX7" fmla="*/ 892992 w 1787674"/>
                  <a:gd name="connsiteY7" fmla="*/ 1799740 h 1799740"/>
                  <a:gd name="connsiteX8" fmla="*/ 892992 w 1787674"/>
                  <a:gd name="connsiteY8" fmla="*/ 365375 h 1799740"/>
                  <a:gd name="connsiteX9" fmla="*/ 845918 w 1787674"/>
                  <a:gd name="connsiteY9" fmla="*/ 266213 h 1799740"/>
                  <a:gd name="connsiteX10" fmla="*/ 379876 w 1787674"/>
                  <a:gd name="connsiteY10" fmla="*/ 8339 h 1799740"/>
                  <a:gd name="connsiteX11" fmla="*/ 572691 w 1787674"/>
                  <a:gd name="connsiteY11" fmla="*/ 1533599 h 1799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87674" h="1799740">
                    <a:moveTo>
                      <a:pt x="894683" y="1795124"/>
                    </a:moveTo>
                    <a:lnTo>
                      <a:pt x="1024593" y="1694836"/>
                    </a:lnTo>
                    <a:cubicBezTo>
                      <a:pt x="2125692" y="799772"/>
                      <a:pt x="1829394" y="62105"/>
                      <a:pt x="1407798" y="3723"/>
                    </a:cubicBezTo>
                    <a:cubicBezTo>
                      <a:pt x="1247191" y="-18517"/>
                      <a:pt x="1068401" y="57822"/>
                      <a:pt x="941757" y="261597"/>
                    </a:cubicBezTo>
                    <a:lnTo>
                      <a:pt x="894683" y="360759"/>
                    </a:lnTo>
                    <a:close/>
                    <a:moveTo>
                      <a:pt x="572691" y="1533599"/>
                    </a:moveTo>
                    <a:cubicBezTo>
                      <a:pt x="630903" y="1588184"/>
                      <a:pt x="694263" y="1643510"/>
                      <a:pt x="763082" y="1699452"/>
                    </a:cubicBezTo>
                    <a:lnTo>
                      <a:pt x="892992" y="1799740"/>
                    </a:lnTo>
                    <a:lnTo>
                      <a:pt x="892992" y="365375"/>
                    </a:lnTo>
                    <a:lnTo>
                      <a:pt x="845918" y="266213"/>
                    </a:lnTo>
                    <a:cubicBezTo>
                      <a:pt x="719274" y="62438"/>
                      <a:pt x="540484" y="-13901"/>
                      <a:pt x="379876" y="8339"/>
                    </a:cubicBezTo>
                    <a:cubicBezTo>
                      <a:pt x="-15370" y="63072"/>
                      <a:pt x="-300491" y="714833"/>
                      <a:pt x="572691" y="1533599"/>
                    </a:cubicBez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4A81C7D-6B27-4EEB-9CAB-B16485F956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>
                <a:off x="-3238977" y="472290"/>
                <a:ext cx="437512" cy="43751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76CEE8-F6E6-46FD-B2E3-BF4419CAD0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>
                <a:off x="-3794895" y="602621"/>
                <a:ext cx="686815" cy="6868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AC07FC5-F1E4-42A8-84FA-0682FB134D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 flipH="1">
                <a:off x="-4345031" y="1437969"/>
                <a:ext cx="178767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4DFF43C-0B85-44C7-8B92-04B7079302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 flipH="1">
                <a:off x="-2927707" y="783560"/>
                <a:ext cx="437512" cy="43751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811DAF18-D688-4040-95F6-45C5E655635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 flipH="1">
                <a:off x="-3307342" y="1090175"/>
                <a:ext cx="686815" cy="6868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15847922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167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 Light</vt:lpstr>
      <vt:lpstr>Rockwell Nova Light</vt:lpstr>
      <vt:lpstr>Wingdings</vt:lpstr>
      <vt:lpstr>LeafVTI</vt:lpstr>
      <vt:lpstr>Neurodiversity sub group</vt:lpstr>
      <vt:lpstr>Who we are</vt:lpstr>
      <vt:lpstr>What we plan to do</vt:lpstr>
      <vt:lpstr>GETTING INVOLVED</vt:lpstr>
      <vt:lpstr>QUESTIONS AND THANK YOU  </vt:lpstr>
    </vt:vector>
  </TitlesOfParts>
  <Company>SQA Jan2022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Crosbie</dc:creator>
  <cp:lastModifiedBy>Andrew Crosbie</cp:lastModifiedBy>
  <cp:revision>1</cp:revision>
  <dcterms:created xsi:type="dcterms:W3CDTF">2024-11-15T16:53:04Z</dcterms:created>
  <dcterms:modified xsi:type="dcterms:W3CDTF">2024-11-15T17:06:50Z</dcterms:modified>
</cp:coreProperties>
</file>