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60" r:id="rId3"/>
    <p:sldId id="261" r:id="rId4"/>
    <p:sldId id="264" r:id="rId5"/>
    <p:sldId id="262" r:id="rId6"/>
    <p:sldId id="266"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AE325-BD22-4889-B795-9B50D18CB1B0}" v="2" dt="2024-11-25T15:42:14.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14"/>
    <p:restoredTop sz="94648"/>
  </p:normalViewPr>
  <p:slideViewPr>
    <p:cSldViewPr snapToGrid="0">
      <p:cViewPr varScale="1">
        <p:scale>
          <a:sx n="97" d="100"/>
          <a:sy n="97" d="100"/>
        </p:scale>
        <p:origin x="84"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Thorley" userId="455d2a9a-c2f5-48fa-9529-8feae63ba030" providerId="ADAL" clId="{1EDAE325-BD22-4889-B795-9B50D18CB1B0}"/>
    <pc:docChg chg="undo custSel addSld delSld modSld sldOrd">
      <pc:chgData name="Melanie Thorley" userId="455d2a9a-c2f5-48fa-9529-8feae63ba030" providerId="ADAL" clId="{1EDAE325-BD22-4889-B795-9B50D18CB1B0}" dt="2024-11-25T15:42:28.968" v="2334" actId="20577"/>
      <pc:docMkLst>
        <pc:docMk/>
      </pc:docMkLst>
      <pc:sldChg chg="modSp mod">
        <pc:chgData name="Melanie Thorley" userId="455d2a9a-c2f5-48fa-9529-8feae63ba030" providerId="ADAL" clId="{1EDAE325-BD22-4889-B795-9B50D18CB1B0}" dt="2024-11-25T15:23:09.346" v="1026" actId="207"/>
        <pc:sldMkLst>
          <pc:docMk/>
          <pc:sldMk cId="2474396509" sldId="256"/>
        </pc:sldMkLst>
        <pc:spChg chg="mod">
          <ac:chgData name="Melanie Thorley" userId="455d2a9a-c2f5-48fa-9529-8feae63ba030" providerId="ADAL" clId="{1EDAE325-BD22-4889-B795-9B50D18CB1B0}" dt="2024-11-25T15:23:09.346" v="1026" actId="207"/>
          <ac:spMkLst>
            <pc:docMk/>
            <pc:sldMk cId="2474396509" sldId="256"/>
            <ac:spMk id="3" creationId="{2E0042F9-CB9D-4E6E-6EB3-FC73438AB717}"/>
          </ac:spMkLst>
        </pc:spChg>
      </pc:sldChg>
      <pc:sldChg chg="addSp delSp modSp del mod chgLayout">
        <pc:chgData name="Melanie Thorley" userId="455d2a9a-c2f5-48fa-9529-8feae63ba030" providerId="ADAL" clId="{1EDAE325-BD22-4889-B795-9B50D18CB1B0}" dt="2024-11-25T15:15:06.521" v="55" actId="2696"/>
        <pc:sldMkLst>
          <pc:docMk/>
          <pc:sldMk cId="162297367" sldId="257"/>
        </pc:sldMkLst>
        <pc:spChg chg="mod ord">
          <ac:chgData name="Melanie Thorley" userId="455d2a9a-c2f5-48fa-9529-8feae63ba030" providerId="ADAL" clId="{1EDAE325-BD22-4889-B795-9B50D18CB1B0}" dt="2024-11-25T15:14:00.637" v="11" actId="700"/>
          <ac:spMkLst>
            <pc:docMk/>
            <pc:sldMk cId="162297367" sldId="257"/>
            <ac:spMk id="2" creationId="{5E3DA381-B8F9-6E59-06C5-ACD4A57BF57C}"/>
          </ac:spMkLst>
        </pc:spChg>
        <pc:spChg chg="add mod">
          <ac:chgData name="Melanie Thorley" userId="455d2a9a-c2f5-48fa-9529-8feae63ba030" providerId="ADAL" clId="{1EDAE325-BD22-4889-B795-9B50D18CB1B0}" dt="2024-11-25T15:14:54.981" v="54" actId="313"/>
          <ac:spMkLst>
            <pc:docMk/>
            <pc:sldMk cId="162297367" sldId="257"/>
            <ac:spMk id="4" creationId="{5A6C45D5-1E51-A70D-F8E2-CFFFCF4550C2}"/>
          </ac:spMkLst>
        </pc:spChg>
        <pc:picChg chg="del mod ord">
          <ac:chgData name="Melanie Thorley" userId="455d2a9a-c2f5-48fa-9529-8feae63ba030" providerId="ADAL" clId="{1EDAE325-BD22-4889-B795-9B50D18CB1B0}" dt="2024-11-25T15:14:05.247" v="12" actId="478"/>
          <ac:picMkLst>
            <pc:docMk/>
            <pc:sldMk cId="162297367" sldId="257"/>
            <ac:picMk id="9" creationId="{82F4C7A4-D2AC-51CB-D7F9-60315CFE7A39}"/>
          </ac:picMkLst>
        </pc:picChg>
      </pc:sldChg>
      <pc:sldChg chg="addSp modSp mod setBg chgLayout">
        <pc:chgData name="Melanie Thorley" userId="455d2a9a-c2f5-48fa-9529-8feae63ba030" providerId="ADAL" clId="{1EDAE325-BD22-4889-B795-9B50D18CB1B0}" dt="2024-11-25T15:37:27.221" v="2241" actId="113"/>
        <pc:sldMkLst>
          <pc:docMk/>
          <pc:sldMk cId="1849021827" sldId="259"/>
        </pc:sldMkLst>
        <pc:spChg chg="mod ord">
          <ac:chgData name="Melanie Thorley" userId="455d2a9a-c2f5-48fa-9529-8feae63ba030" providerId="ADAL" clId="{1EDAE325-BD22-4889-B795-9B50D18CB1B0}" dt="2024-11-25T15:37:27.221" v="2241" actId="113"/>
          <ac:spMkLst>
            <pc:docMk/>
            <pc:sldMk cId="1849021827" sldId="259"/>
            <ac:spMk id="2" creationId="{404C30FF-73B1-17B3-F1E6-FB9C506B3A9E}"/>
          </ac:spMkLst>
        </pc:spChg>
        <pc:spChg chg="add mod">
          <ac:chgData name="Melanie Thorley" userId="455d2a9a-c2f5-48fa-9529-8feae63ba030" providerId="ADAL" clId="{1EDAE325-BD22-4889-B795-9B50D18CB1B0}" dt="2024-11-25T15:37:19.669" v="2239" actId="207"/>
          <ac:spMkLst>
            <pc:docMk/>
            <pc:sldMk cId="1849021827" sldId="259"/>
            <ac:spMk id="13" creationId="{2836FCC9-4950-55EA-A7BB-1EADEF54F795}"/>
          </ac:spMkLst>
        </pc:spChg>
        <pc:spChg chg="add">
          <ac:chgData name="Melanie Thorley" userId="455d2a9a-c2f5-48fa-9529-8feae63ba030" providerId="ADAL" clId="{1EDAE325-BD22-4889-B795-9B50D18CB1B0}" dt="2024-11-25T15:35:05.564" v="2107" actId="26606"/>
          <ac:spMkLst>
            <pc:docMk/>
            <pc:sldMk cId="1849021827" sldId="259"/>
            <ac:spMk id="16" creationId="{45D37F4E-DDB4-456B-97E0-9937730A039F}"/>
          </ac:spMkLst>
        </pc:spChg>
        <pc:spChg chg="add">
          <ac:chgData name="Melanie Thorley" userId="455d2a9a-c2f5-48fa-9529-8feae63ba030" providerId="ADAL" clId="{1EDAE325-BD22-4889-B795-9B50D18CB1B0}" dt="2024-11-25T15:35:05.564" v="2107" actId="26606"/>
          <ac:spMkLst>
            <pc:docMk/>
            <pc:sldMk cId="1849021827" sldId="259"/>
            <ac:spMk id="18" creationId="{B2DD41CD-8F47-4F56-AD12-4E2FF7696987}"/>
          </ac:spMkLst>
        </pc:spChg>
        <pc:picChg chg="mod ord">
          <ac:chgData name="Melanie Thorley" userId="455d2a9a-c2f5-48fa-9529-8feae63ba030" providerId="ADAL" clId="{1EDAE325-BD22-4889-B795-9B50D18CB1B0}" dt="2024-11-25T15:35:05.564" v="2107" actId="26606"/>
          <ac:picMkLst>
            <pc:docMk/>
            <pc:sldMk cId="1849021827" sldId="259"/>
            <ac:picMk id="9" creationId="{5E08BD32-4BFE-D7F0-4D36-2A0923AF15B3}"/>
          </ac:picMkLst>
        </pc:picChg>
      </pc:sldChg>
      <pc:sldChg chg="addSp modSp mod setBg">
        <pc:chgData name="Melanie Thorley" userId="455d2a9a-c2f5-48fa-9529-8feae63ba030" providerId="ADAL" clId="{1EDAE325-BD22-4889-B795-9B50D18CB1B0}" dt="2024-11-25T15:29:22.915" v="1581" actId="113"/>
        <pc:sldMkLst>
          <pc:docMk/>
          <pc:sldMk cId="147432890" sldId="260"/>
        </pc:sldMkLst>
        <pc:spChg chg="mod">
          <ac:chgData name="Melanie Thorley" userId="455d2a9a-c2f5-48fa-9529-8feae63ba030" providerId="ADAL" clId="{1EDAE325-BD22-4889-B795-9B50D18CB1B0}" dt="2024-11-25T15:29:22.915" v="1581" actId="113"/>
          <ac:spMkLst>
            <pc:docMk/>
            <pc:sldMk cId="147432890" sldId="260"/>
            <ac:spMk id="2" creationId="{65147A50-3ADB-EE10-D34A-0708F8291B2E}"/>
          </ac:spMkLst>
        </pc:spChg>
        <pc:spChg chg="add mod">
          <ac:chgData name="Melanie Thorley" userId="455d2a9a-c2f5-48fa-9529-8feae63ba030" providerId="ADAL" clId="{1EDAE325-BD22-4889-B795-9B50D18CB1B0}" dt="2024-11-25T15:24:14.238" v="1045" actId="21"/>
          <ac:spMkLst>
            <pc:docMk/>
            <pc:sldMk cId="147432890" sldId="260"/>
            <ac:spMk id="13" creationId="{7375300B-D758-B0A8-0CA8-42EA38DF85CE}"/>
          </ac:spMkLst>
        </pc:spChg>
        <pc:spChg chg="add">
          <ac:chgData name="Melanie Thorley" userId="455d2a9a-c2f5-48fa-9529-8feae63ba030" providerId="ADAL" clId="{1EDAE325-BD22-4889-B795-9B50D18CB1B0}" dt="2024-11-25T15:15:56.835" v="57" actId="26606"/>
          <ac:spMkLst>
            <pc:docMk/>
            <pc:sldMk cId="147432890" sldId="260"/>
            <ac:spMk id="16" creationId="{45D37F4E-DDB4-456B-97E0-9937730A039F}"/>
          </ac:spMkLst>
        </pc:spChg>
        <pc:spChg chg="add">
          <ac:chgData name="Melanie Thorley" userId="455d2a9a-c2f5-48fa-9529-8feae63ba030" providerId="ADAL" clId="{1EDAE325-BD22-4889-B795-9B50D18CB1B0}" dt="2024-11-25T15:15:56.835" v="57" actId="26606"/>
          <ac:spMkLst>
            <pc:docMk/>
            <pc:sldMk cId="147432890" sldId="260"/>
            <ac:spMk id="18" creationId="{B2DD41CD-8F47-4F56-AD12-4E2FF7696987}"/>
          </ac:spMkLst>
        </pc:spChg>
        <pc:picChg chg="mod">
          <ac:chgData name="Melanie Thorley" userId="455d2a9a-c2f5-48fa-9529-8feae63ba030" providerId="ADAL" clId="{1EDAE325-BD22-4889-B795-9B50D18CB1B0}" dt="2024-11-25T15:15:56.835" v="57" actId="26606"/>
          <ac:picMkLst>
            <pc:docMk/>
            <pc:sldMk cId="147432890" sldId="260"/>
            <ac:picMk id="9" creationId="{053666CD-B86D-316C-F4A5-0A214AF1E217}"/>
          </ac:picMkLst>
        </pc:picChg>
      </pc:sldChg>
      <pc:sldChg chg="addSp delSp modSp mod setBg chgLayout">
        <pc:chgData name="Melanie Thorley" userId="455d2a9a-c2f5-48fa-9529-8feae63ba030" providerId="ADAL" clId="{1EDAE325-BD22-4889-B795-9B50D18CB1B0}" dt="2024-11-25T15:29:30.922" v="1582" actId="113"/>
        <pc:sldMkLst>
          <pc:docMk/>
          <pc:sldMk cId="3195130763" sldId="261"/>
        </pc:sldMkLst>
        <pc:spChg chg="del">
          <ac:chgData name="Melanie Thorley" userId="455d2a9a-c2f5-48fa-9529-8feae63ba030" providerId="ADAL" clId="{1EDAE325-BD22-4889-B795-9B50D18CB1B0}" dt="2024-11-25T15:15:30.094" v="56" actId="700"/>
          <ac:spMkLst>
            <pc:docMk/>
            <pc:sldMk cId="3195130763" sldId="261"/>
            <ac:spMk id="2" creationId="{91AABB72-56E8-FF97-9265-48CE8BC58F76}"/>
          </ac:spMkLst>
        </pc:spChg>
        <pc:spChg chg="add del mod ord">
          <ac:chgData name="Melanie Thorley" userId="455d2a9a-c2f5-48fa-9529-8feae63ba030" providerId="ADAL" clId="{1EDAE325-BD22-4889-B795-9B50D18CB1B0}" dt="2024-11-25T15:19:19.745" v="495" actId="700"/>
          <ac:spMkLst>
            <pc:docMk/>
            <pc:sldMk cId="3195130763" sldId="261"/>
            <ac:spMk id="3" creationId="{519C4B13-011C-711E-AE37-214EBC537EB7}"/>
          </ac:spMkLst>
        </pc:spChg>
        <pc:spChg chg="add mod ord">
          <ac:chgData name="Melanie Thorley" userId="455d2a9a-c2f5-48fa-9529-8feae63ba030" providerId="ADAL" clId="{1EDAE325-BD22-4889-B795-9B50D18CB1B0}" dt="2024-11-25T15:29:30.922" v="1582" actId="113"/>
          <ac:spMkLst>
            <pc:docMk/>
            <pc:sldMk cId="3195130763" sldId="261"/>
            <ac:spMk id="4" creationId="{409F508C-BDC8-ECAA-851D-35A42950B543}"/>
          </ac:spMkLst>
        </pc:spChg>
        <pc:spChg chg="add mod">
          <ac:chgData name="Melanie Thorley" userId="455d2a9a-c2f5-48fa-9529-8feae63ba030" providerId="ADAL" clId="{1EDAE325-BD22-4889-B795-9B50D18CB1B0}" dt="2024-11-25T15:26:52.666" v="1414" actId="20577"/>
          <ac:spMkLst>
            <pc:docMk/>
            <pc:sldMk cId="3195130763" sldId="261"/>
            <ac:spMk id="13" creationId="{AB0DF48F-5E29-0CC3-9364-671151448C9D}"/>
          </ac:spMkLst>
        </pc:spChg>
        <pc:spChg chg="add">
          <ac:chgData name="Melanie Thorley" userId="455d2a9a-c2f5-48fa-9529-8feae63ba030" providerId="ADAL" clId="{1EDAE325-BD22-4889-B795-9B50D18CB1B0}" dt="2024-11-25T15:19:22.884" v="496" actId="26606"/>
          <ac:spMkLst>
            <pc:docMk/>
            <pc:sldMk cId="3195130763" sldId="261"/>
            <ac:spMk id="16" creationId="{45D37F4E-DDB4-456B-97E0-9937730A039F}"/>
          </ac:spMkLst>
        </pc:spChg>
        <pc:spChg chg="add">
          <ac:chgData name="Melanie Thorley" userId="455d2a9a-c2f5-48fa-9529-8feae63ba030" providerId="ADAL" clId="{1EDAE325-BD22-4889-B795-9B50D18CB1B0}" dt="2024-11-25T15:19:22.884" v="496" actId="26606"/>
          <ac:spMkLst>
            <pc:docMk/>
            <pc:sldMk cId="3195130763" sldId="261"/>
            <ac:spMk id="18" creationId="{B2DD41CD-8F47-4F56-AD12-4E2FF7696987}"/>
          </ac:spMkLst>
        </pc:spChg>
        <pc:picChg chg="mod ord">
          <ac:chgData name="Melanie Thorley" userId="455d2a9a-c2f5-48fa-9529-8feae63ba030" providerId="ADAL" clId="{1EDAE325-BD22-4889-B795-9B50D18CB1B0}" dt="2024-11-25T15:19:22.884" v="496" actId="26606"/>
          <ac:picMkLst>
            <pc:docMk/>
            <pc:sldMk cId="3195130763" sldId="261"/>
            <ac:picMk id="9" creationId="{ED9FA687-8269-DD17-0097-010464B6929F}"/>
          </ac:picMkLst>
        </pc:picChg>
      </pc:sldChg>
      <pc:sldChg chg="addSp delSp modSp mod setBg chgLayout">
        <pc:chgData name="Melanie Thorley" userId="455d2a9a-c2f5-48fa-9529-8feae63ba030" providerId="ADAL" clId="{1EDAE325-BD22-4889-B795-9B50D18CB1B0}" dt="2024-11-25T15:29:39.972" v="1583" actId="207"/>
        <pc:sldMkLst>
          <pc:docMk/>
          <pc:sldMk cId="2903149500" sldId="262"/>
        </pc:sldMkLst>
        <pc:spChg chg="del">
          <ac:chgData name="Melanie Thorley" userId="455d2a9a-c2f5-48fa-9529-8feae63ba030" providerId="ADAL" clId="{1EDAE325-BD22-4889-B795-9B50D18CB1B0}" dt="2024-11-25T15:23:50.229" v="1027" actId="700"/>
          <ac:spMkLst>
            <pc:docMk/>
            <pc:sldMk cId="2903149500" sldId="262"/>
            <ac:spMk id="2" creationId="{834860FE-3611-0EF6-CC35-0313A3402DEA}"/>
          </ac:spMkLst>
        </pc:spChg>
        <pc:spChg chg="add mod ord">
          <ac:chgData name="Melanie Thorley" userId="455d2a9a-c2f5-48fa-9529-8feae63ba030" providerId="ADAL" clId="{1EDAE325-BD22-4889-B795-9B50D18CB1B0}" dt="2024-11-25T15:29:15.216" v="1580" actId="113"/>
          <ac:spMkLst>
            <pc:docMk/>
            <pc:sldMk cId="2903149500" sldId="262"/>
            <ac:spMk id="3" creationId="{B532A264-30AF-5623-8D5B-21734859FDBB}"/>
          </ac:spMkLst>
        </pc:spChg>
        <pc:spChg chg="add mod">
          <ac:chgData name="Melanie Thorley" userId="455d2a9a-c2f5-48fa-9529-8feae63ba030" providerId="ADAL" clId="{1EDAE325-BD22-4889-B795-9B50D18CB1B0}" dt="2024-11-25T15:29:39.972" v="1583" actId="207"/>
          <ac:spMkLst>
            <pc:docMk/>
            <pc:sldMk cId="2903149500" sldId="262"/>
            <ac:spMk id="13" creationId="{79B5942D-B179-CCDD-B591-646F96CDEC03}"/>
          </ac:spMkLst>
        </pc:spChg>
        <pc:spChg chg="add">
          <ac:chgData name="Melanie Thorley" userId="455d2a9a-c2f5-48fa-9529-8feae63ba030" providerId="ADAL" clId="{1EDAE325-BD22-4889-B795-9B50D18CB1B0}" dt="2024-11-25T15:23:54.560" v="1028" actId="26606"/>
          <ac:spMkLst>
            <pc:docMk/>
            <pc:sldMk cId="2903149500" sldId="262"/>
            <ac:spMk id="16" creationId="{45D37F4E-DDB4-456B-97E0-9937730A039F}"/>
          </ac:spMkLst>
        </pc:spChg>
        <pc:spChg chg="add">
          <ac:chgData name="Melanie Thorley" userId="455d2a9a-c2f5-48fa-9529-8feae63ba030" providerId="ADAL" clId="{1EDAE325-BD22-4889-B795-9B50D18CB1B0}" dt="2024-11-25T15:23:54.560" v="1028" actId="26606"/>
          <ac:spMkLst>
            <pc:docMk/>
            <pc:sldMk cId="2903149500" sldId="262"/>
            <ac:spMk id="18" creationId="{B2DD41CD-8F47-4F56-AD12-4E2FF7696987}"/>
          </ac:spMkLst>
        </pc:spChg>
        <pc:picChg chg="mod ord">
          <ac:chgData name="Melanie Thorley" userId="455d2a9a-c2f5-48fa-9529-8feae63ba030" providerId="ADAL" clId="{1EDAE325-BD22-4889-B795-9B50D18CB1B0}" dt="2024-11-25T15:23:54.560" v="1028" actId="26606"/>
          <ac:picMkLst>
            <pc:docMk/>
            <pc:sldMk cId="2903149500" sldId="262"/>
            <ac:picMk id="9" creationId="{29C454BD-4C13-71B6-3064-A856E389A929}"/>
          </ac:picMkLst>
        </pc:picChg>
      </pc:sldChg>
      <pc:sldChg chg="addSp delSp modSp del mod ord chgLayout">
        <pc:chgData name="Melanie Thorley" userId="455d2a9a-c2f5-48fa-9529-8feae63ba030" providerId="ADAL" clId="{1EDAE325-BD22-4889-B795-9B50D18CB1B0}" dt="2024-11-25T15:30:45.164" v="1588" actId="2696"/>
        <pc:sldMkLst>
          <pc:docMk/>
          <pc:sldMk cId="236110874" sldId="263"/>
        </pc:sldMkLst>
        <pc:spChg chg="del">
          <ac:chgData name="Melanie Thorley" userId="455d2a9a-c2f5-48fa-9529-8feae63ba030" providerId="ADAL" clId="{1EDAE325-BD22-4889-B795-9B50D18CB1B0}" dt="2024-11-25T15:30:23.126" v="1586" actId="700"/>
          <ac:spMkLst>
            <pc:docMk/>
            <pc:sldMk cId="236110874" sldId="263"/>
            <ac:spMk id="2" creationId="{683D0BA0-7D85-0AA8-D39A-A0FEAEF9C7C1}"/>
          </ac:spMkLst>
        </pc:spChg>
        <pc:spChg chg="add mod ord">
          <ac:chgData name="Melanie Thorley" userId="455d2a9a-c2f5-48fa-9529-8feae63ba030" providerId="ADAL" clId="{1EDAE325-BD22-4889-B795-9B50D18CB1B0}" dt="2024-11-25T15:30:23.126" v="1586" actId="700"/>
          <ac:spMkLst>
            <pc:docMk/>
            <pc:sldMk cId="236110874" sldId="263"/>
            <ac:spMk id="3" creationId="{5624B5D0-B1A5-1A64-2D39-E5CBBA55F640}"/>
          </ac:spMkLst>
        </pc:spChg>
        <pc:spChg chg="add mod">
          <ac:chgData name="Melanie Thorley" userId="455d2a9a-c2f5-48fa-9529-8feae63ba030" providerId="ADAL" clId="{1EDAE325-BD22-4889-B795-9B50D18CB1B0}" dt="2024-11-25T15:30:38.715" v="1587" actId="478"/>
          <ac:spMkLst>
            <pc:docMk/>
            <pc:sldMk cId="236110874" sldId="263"/>
            <ac:spMk id="5" creationId="{C3A405AD-8464-6C4C-303F-10FCA6EB9435}"/>
          </ac:spMkLst>
        </pc:spChg>
        <pc:picChg chg="del mod ord">
          <ac:chgData name="Melanie Thorley" userId="455d2a9a-c2f5-48fa-9529-8feae63ba030" providerId="ADAL" clId="{1EDAE325-BD22-4889-B795-9B50D18CB1B0}" dt="2024-11-25T15:30:38.715" v="1587" actId="478"/>
          <ac:picMkLst>
            <pc:docMk/>
            <pc:sldMk cId="236110874" sldId="263"/>
            <ac:picMk id="9" creationId="{B965AA77-CCC1-7EBE-025B-54840C0FAD5E}"/>
          </ac:picMkLst>
        </pc:picChg>
      </pc:sldChg>
      <pc:sldChg chg="addSp modSp mod ord setBg">
        <pc:chgData name="Melanie Thorley" userId="455d2a9a-c2f5-48fa-9529-8feae63ba030" providerId="ADAL" clId="{1EDAE325-BD22-4889-B795-9B50D18CB1B0}" dt="2024-11-25T15:34:30.778" v="2089" actId="113"/>
        <pc:sldMkLst>
          <pc:docMk/>
          <pc:sldMk cId="2474108514" sldId="264"/>
        </pc:sldMkLst>
        <pc:spChg chg="mod">
          <ac:chgData name="Melanie Thorley" userId="455d2a9a-c2f5-48fa-9529-8feae63ba030" providerId="ADAL" clId="{1EDAE325-BD22-4889-B795-9B50D18CB1B0}" dt="2024-11-25T15:34:30.778" v="2089" actId="113"/>
          <ac:spMkLst>
            <pc:docMk/>
            <pc:sldMk cId="2474108514" sldId="264"/>
            <ac:spMk id="2" creationId="{2470BE4F-7A00-5BE9-01E9-39F423082694}"/>
          </ac:spMkLst>
        </pc:spChg>
        <pc:spChg chg="add mod">
          <ac:chgData name="Melanie Thorley" userId="455d2a9a-c2f5-48fa-9529-8feae63ba030" providerId="ADAL" clId="{1EDAE325-BD22-4889-B795-9B50D18CB1B0}" dt="2024-11-25T15:34:25.430" v="2087" actId="207"/>
          <ac:spMkLst>
            <pc:docMk/>
            <pc:sldMk cId="2474108514" sldId="264"/>
            <ac:spMk id="13" creationId="{40B3AD62-79F2-9B95-D806-35749DAAEC45}"/>
          </ac:spMkLst>
        </pc:spChg>
        <pc:spChg chg="add">
          <ac:chgData name="Melanie Thorley" userId="455d2a9a-c2f5-48fa-9529-8feae63ba030" providerId="ADAL" clId="{1EDAE325-BD22-4889-B795-9B50D18CB1B0}" dt="2024-11-25T15:30:54.731" v="1589" actId="26606"/>
          <ac:spMkLst>
            <pc:docMk/>
            <pc:sldMk cId="2474108514" sldId="264"/>
            <ac:spMk id="16" creationId="{45D37F4E-DDB4-456B-97E0-9937730A039F}"/>
          </ac:spMkLst>
        </pc:spChg>
        <pc:spChg chg="add">
          <ac:chgData name="Melanie Thorley" userId="455d2a9a-c2f5-48fa-9529-8feae63ba030" providerId="ADAL" clId="{1EDAE325-BD22-4889-B795-9B50D18CB1B0}" dt="2024-11-25T15:30:54.731" v="1589" actId="26606"/>
          <ac:spMkLst>
            <pc:docMk/>
            <pc:sldMk cId="2474108514" sldId="264"/>
            <ac:spMk id="18" creationId="{B2DD41CD-8F47-4F56-AD12-4E2FF7696987}"/>
          </ac:spMkLst>
        </pc:spChg>
        <pc:picChg chg="mod">
          <ac:chgData name="Melanie Thorley" userId="455d2a9a-c2f5-48fa-9529-8feae63ba030" providerId="ADAL" clId="{1EDAE325-BD22-4889-B795-9B50D18CB1B0}" dt="2024-11-25T15:30:54.731" v="1589" actId="26606"/>
          <ac:picMkLst>
            <pc:docMk/>
            <pc:sldMk cId="2474108514" sldId="264"/>
            <ac:picMk id="9" creationId="{8B91692A-7F98-91EF-6467-B050B5BD3A1D}"/>
          </ac:picMkLst>
        </pc:picChg>
      </pc:sldChg>
      <pc:sldChg chg="new del">
        <pc:chgData name="Melanie Thorley" userId="455d2a9a-c2f5-48fa-9529-8feae63ba030" providerId="ADAL" clId="{1EDAE325-BD22-4889-B795-9B50D18CB1B0}" dt="2024-11-25T15:41:07.110" v="2292" actId="2696"/>
        <pc:sldMkLst>
          <pc:docMk/>
          <pc:sldMk cId="3603638850" sldId="265"/>
        </pc:sldMkLst>
      </pc:sldChg>
      <pc:sldChg chg="del">
        <pc:chgData name="Melanie Thorley" userId="455d2a9a-c2f5-48fa-9529-8feae63ba030" providerId="ADAL" clId="{1EDAE325-BD22-4889-B795-9B50D18CB1B0}" dt="2024-11-25T15:34:41.821" v="2090" actId="2696"/>
        <pc:sldMkLst>
          <pc:docMk/>
          <pc:sldMk cId="3622012824" sldId="265"/>
        </pc:sldMkLst>
      </pc:sldChg>
      <pc:sldChg chg="new del">
        <pc:chgData name="Melanie Thorley" userId="455d2a9a-c2f5-48fa-9529-8feae63ba030" providerId="ADAL" clId="{1EDAE325-BD22-4889-B795-9B50D18CB1B0}" dt="2024-11-25T15:37:44.439" v="2243" actId="680"/>
        <pc:sldMkLst>
          <pc:docMk/>
          <pc:sldMk cId="3821568754" sldId="265"/>
        </pc:sldMkLst>
      </pc:sldChg>
      <pc:sldChg chg="addSp delSp modSp add mod ord">
        <pc:chgData name="Melanie Thorley" userId="455d2a9a-c2f5-48fa-9529-8feae63ba030" providerId="ADAL" clId="{1EDAE325-BD22-4889-B795-9B50D18CB1B0}" dt="2024-11-25T15:42:28.968" v="2334" actId="20577"/>
        <pc:sldMkLst>
          <pc:docMk/>
          <pc:sldMk cId="98763517" sldId="266"/>
        </pc:sldMkLst>
        <pc:spChg chg="mod">
          <ac:chgData name="Melanie Thorley" userId="455d2a9a-c2f5-48fa-9529-8feae63ba030" providerId="ADAL" clId="{1EDAE325-BD22-4889-B795-9B50D18CB1B0}" dt="2024-11-25T15:38:57.942" v="2274" actId="20577"/>
          <ac:spMkLst>
            <pc:docMk/>
            <pc:sldMk cId="98763517" sldId="266"/>
            <ac:spMk id="3" creationId="{19EEEB7E-AB9F-CDFA-08E7-1CBBAE57CECF}"/>
          </ac:spMkLst>
        </pc:spChg>
        <pc:spChg chg="mod">
          <ac:chgData name="Melanie Thorley" userId="455d2a9a-c2f5-48fa-9529-8feae63ba030" providerId="ADAL" clId="{1EDAE325-BD22-4889-B795-9B50D18CB1B0}" dt="2024-11-25T15:42:28.968" v="2334" actId="20577"/>
          <ac:spMkLst>
            <pc:docMk/>
            <pc:sldMk cId="98763517" sldId="266"/>
            <ac:spMk id="13" creationId="{A28D94A6-7AA4-FFD1-9131-D849D915CC49}"/>
          </ac:spMkLst>
        </pc:spChg>
        <pc:picChg chg="add mod">
          <ac:chgData name="Melanie Thorley" userId="455d2a9a-c2f5-48fa-9529-8feae63ba030" providerId="ADAL" clId="{1EDAE325-BD22-4889-B795-9B50D18CB1B0}" dt="2024-11-25T15:42:06.929" v="2300" actId="1076"/>
          <ac:picMkLst>
            <pc:docMk/>
            <pc:sldMk cId="98763517" sldId="266"/>
            <ac:picMk id="4" creationId="{7286F7DF-A912-4435-8E95-1BE8B954A071}"/>
          </ac:picMkLst>
        </pc:picChg>
        <pc:picChg chg="del">
          <ac:chgData name="Melanie Thorley" userId="455d2a9a-c2f5-48fa-9529-8feae63ba030" providerId="ADAL" clId="{1EDAE325-BD22-4889-B795-9B50D18CB1B0}" dt="2024-11-25T15:41:13.080" v="2293" actId="478"/>
          <ac:picMkLst>
            <pc:docMk/>
            <pc:sldMk cId="98763517" sldId="266"/>
            <ac:picMk id="9" creationId="{99155571-68BE-F0B1-1A0E-FE1FD800FDE0}"/>
          </ac:picMkLst>
        </pc:picChg>
      </pc:sldChg>
      <pc:sldChg chg="del">
        <pc:chgData name="Melanie Thorley" userId="455d2a9a-c2f5-48fa-9529-8feae63ba030" providerId="ADAL" clId="{1EDAE325-BD22-4889-B795-9B50D18CB1B0}" dt="2024-11-25T15:34:44.470" v="2091" actId="2696"/>
        <pc:sldMkLst>
          <pc:docMk/>
          <pc:sldMk cId="3984379242"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862F5F4-2F99-944F-A792-195C9607EB0A}"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20840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862F5F4-2F99-944F-A792-195C9607EB0A}"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2182690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862F5F4-2F99-944F-A792-195C9607EB0A}"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1379337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862F5F4-2F99-944F-A792-195C9607EB0A}"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225754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862F5F4-2F99-944F-A792-195C9607EB0A}"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2111646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862F5F4-2F99-944F-A792-195C9607EB0A}"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223848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862F5F4-2F99-944F-A792-195C9607EB0A}" type="datetimeFigureOut">
              <a:rPr lang="en-US" smtClean="0"/>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191257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862F5F4-2F99-944F-A792-195C9607EB0A}"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275454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62F5F4-2F99-944F-A792-195C9607EB0A}" type="datetimeFigureOut">
              <a:rPr lang="en-US" smtClean="0"/>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146437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862F5F4-2F99-944F-A792-195C9607EB0A}"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897502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D862F5F4-2F99-944F-A792-195C9607EB0A}"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27693-7284-2343-A5C1-836368B6F25A}" type="slidenum">
              <a:rPr lang="en-US" smtClean="0"/>
              <a:t>‹#›</a:t>
            </a:fld>
            <a:endParaRPr lang="en-US"/>
          </a:p>
        </p:txBody>
      </p:sp>
    </p:spTree>
    <p:extLst>
      <p:ext uri="{BB962C8B-B14F-4D97-AF65-F5344CB8AC3E}">
        <p14:creationId xmlns:p14="http://schemas.microsoft.com/office/powerpoint/2010/main" val="418335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2F5F4-2F99-944F-A792-195C9607EB0A}" type="datetimeFigureOut">
              <a:rPr lang="en-US" smtClean="0"/>
              <a:t>11/25/2024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27693-7284-2343-A5C1-836368B6F25A}" type="slidenum">
              <a:rPr lang="en-US" smtClean="0"/>
              <a:t>‹#›</a:t>
            </a:fld>
            <a:endParaRPr lang="en-US"/>
          </a:p>
        </p:txBody>
      </p:sp>
    </p:spTree>
    <p:extLst>
      <p:ext uri="{BB962C8B-B14F-4D97-AF65-F5344CB8AC3E}">
        <p14:creationId xmlns:p14="http://schemas.microsoft.com/office/powerpoint/2010/main" val="38932172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facebook.com/groups/149474869069264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re.ac.uk/support/disability/staart" TargetMode="External"/><Relationship Id="rId2" Type="http://schemas.openxmlformats.org/officeDocument/2006/relationships/hyperlink" Target="https://www.nadsn-uk.org/"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alpha val="10000"/>
          </a:schemeClr>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959FC4-CEAA-670E-84DF-244E4F3EBEE0}"/>
              </a:ext>
            </a:extLst>
          </p:cNvPr>
          <p:cNvSpPr>
            <a:spLocks noGrp="1"/>
          </p:cNvSpPr>
          <p:nvPr>
            <p:ph type="ctrTitle"/>
          </p:nvPr>
        </p:nvSpPr>
        <p:spPr>
          <a:xfrm>
            <a:off x="6590662" y="4267832"/>
            <a:ext cx="4805996" cy="1297115"/>
          </a:xfrm>
        </p:spPr>
        <p:txBody>
          <a:bodyPr anchor="t">
            <a:normAutofit/>
          </a:bodyPr>
          <a:lstStyle/>
          <a:p>
            <a:pPr algn="l"/>
            <a:endParaRPr lang="en-US" sz="4000" dirty="0">
              <a:solidFill>
                <a:schemeClr val="tx2"/>
              </a:solidFill>
            </a:endParaRPr>
          </a:p>
        </p:txBody>
      </p:sp>
      <p:sp>
        <p:nvSpPr>
          <p:cNvPr id="3" name="Subtitle 2">
            <a:extLst>
              <a:ext uri="{FF2B5EF4-FFF2-40B4-BE49-F238E27FC236}">
                <a16:creationId xmlns:a16="http://schemas.microsoft.com/office/drawing/2014/main" id="{2E0042F9-CB9D-4E6E-6EB3-FC73438AB717}"/>
              </a:ext>
            </a:extLst>
          </p:cNvPr>
          <p:cNvSpPr>
            <a:spLocks noGrp="1"/>
          </p:cNvSpPr>
          <p:nvPr>
            <p:ph type="subTitle" idx="1"/>
          </p:nvPr>
        </p:nvSpPr>
        <p:spPr>
          <a:xfrm>
            <a:off x="6590966" y="3428999"/>
            <a:ext cx="4805691" cy="838831"/>
          </a:xfrm>
        </p:spPr>
        <p:txBody>
          <a:bodyPr anchor="b">
            <a:noAutofit/>
          </a:bodyPr>
          <a:lstStyle/>
          <a:p>
            <a:pPr algn="l"/>
            <a:r>
              <a:rPr lang="en-US" sz="8800" dirty="0">
                <a:solidFill>
                  <a:srgbClr val="002060"/>
                </a:solidFill>
              </a:rPr>
              <a:t>Welcome</a:t>
            </a:r>
          </a:p>
        </p:txBody>
      </p:sp>
      <p:pic>
        <p:nvPicPr>
          <p:cNvPr id="7" name="Picture 6" descr="A group of blue squares with symbols&#10;&#10;Description automatically generated">
            <a:extLst>
              <a:ext uri="{FF2B5EF4-FFF2-40B4-BE49-F238E27FC236}">
                <a16:creationId xmlns:a16="http://schemas.microsoft.com/office/drawing/2014/main" id="{6EC6E95B-7DFF-1885-F117-023BEFAB9153}"/>
              </a:ext>
            </a:extLst>
          </p:cNvPr>
          <p:cNvPicPr>
            <a:picLocks noChangeAspect="1"/>
          </p:cNvPicPr>
          <p:nvPr/>
        </p:nvPicPr>
        <p:blipFill>
          <a:blip r:embed="rId2"/>
          <a:stretch>
            <a:fillRect/>
          </a:stretch>
        </p:blipFill>
        <p:spPr>
          <a:xfrm>
            <a:off x="340470" y="1804913"/>
            <a:ext cx="4141760" cy="4162573"/>
          </a:xfrm>
          <a:custGeom>
            <a:avLst/>
            <a:gdLst/>
            <a:ahLst/>
            <a:cxnLst/>
            <a:rect l="l" t="t" r="r" b="b"/>
            <a:pathLst>
              <a:path w="4141760" h="4377846">
                <a:moveTo>
                  <a:pt x="0" y="0"/>
                </a:moveTo>
                <a:lnTo>
                  <a:pt x="4141760" y="0"/>
                </a:lnTo>
                <a:lnTo>
                  <a:pt x="4141760" y="4377846"/>
                </a:lnTo>
                <a:lnTo>
                  <a:pt x="0" y="4377846"/>
                </a:lnTo>
                <a:close/>
              </a:path>
            </a:pathLst>
          </a:custGeom>
          <a:blipFill dpi="0" rotWithShape="1">
            <a:blip r:embed="rId3">
              <a:alphaModFix amt="0"/>
            </a:blip>
            <a:srcRect/>
            <a:stretch>
              <a:fillRect/>
            </a:stretch>
          </a:blipFill>
        </p:spPr>
      </p:pic>
      <p:grpSp>
        <p:nvGrpSpPr>
          <p:cNvPr id="16" name="Group 15">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7" name="Freeform: Shape 16">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74396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0DB022-643C-45FE-0874-0C523CF35AB8}"/>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147A50-3ADB-EE10-D34A-0708F8291B2E}"/>
              </a:ext>
            </a:extLst>
          </p:cNvPr>
          <p:cNvSpPr>
            <a:spLocks noGrp="1"/>
          </p:cNvSpPr>
          <p:nvPr>
            <p:ph type="title"/>
          </p:nvPr>
        </p:nvSpPr>
        <p:spPr>
          <a:xfrm>
            <a:off x="572493" y="238539"/>
            <a:ext cx="11018520" cy="1434415"/>
          </a:xfrm>
        </p:spPr>
        <p:txBody>
          <a:bodyPr anchor="b">
            <a:normAutofit/>
          </a:bodyPr>
          <a:lstStyle/>
          <a:p>
            <a:r>
              <a:rPr lang="en-US" sz="5400" b="1" dirty="0">
                <a:solidFill>
                  <a:srgbClr val="002060"/>
                </a:solidFill>
              </a:rPr>
              <a:t>Welcome all</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2">
            <a:extLst>
              <a:ext uri="{FF2B5EF4-FFF2-40B4-BE49-F238E27FC236}">
                <a16:creationId xmlns:a16="http://schemas.microsoft.com/office/drawing/2014/main" id="{7375300B-D758-B0A8-0CA8-42EA38DF85CE}"/>
              </a:ext>
            </a:extLst>
          </p:cNvPr>
          <p:cNvSpPr>
            <a:spLocks noGrp="1"/>
          </p:cNvSpPr>
          <p:nvPr>
            <p:ph idx="1"/>
          </p:nvPr>
        </p:nvSpPr>
        <p:spPr>
          <a:xfrm>
            <a:off x="572493" y="2071316"/>
            <a:ext cx="6713552" cy="4119172"/>
          </a:xfrm>
        </p:spPr>
        <p:txBody>
          <a:bodyPr anchor="t">
            <a:normAutofit/>
          </a:bodyPr>
          <a:lstStyle/>
          <a:p>
            <a:r>
              <a:rPr lang="en-US" sz="2200" dirty="0">
                <a:solidFill>
                  <a:srgbClr val="002060"/>
                </a:solidFill>
              </a:rPr>
              <a:t>Firstly, thank you for coming today. </a:t>
            </a:r>
          </a:p>
          <a:p>
            <a:r>
              <a:rPr lang="en-US" sz="2200" dirty="0">
                <a:solidFill>
                  <a:srgbClr val="002060"/>
                </a:solidFill>
              </a:rPr>
              <a:t>Myself and my fellow Exec Officers and Directors are delighted you have joined us. </a:t>
            </a:r>
          </a:p>
          <a:p>
            <a:r>
              <a:rPr lang="en-US" sz="2200" dirty="0">
                <a:solidFill>
                  <a:srgbClr val="002060"/>
                </a:solidFill>
              </a:rPr>
              <a:t>You will have received the timetable and the presentations early this week.</a:t>
            </a:r>
          </a:p>
          <a:p>
            <a:r>
              <a:rPr lang="en-US" sz="2200" dirty="0">
                <a:solidFill>
                  <a:srgbClr val="002060"/>
                </a:solidFill>
              </a:rPr>
              <a:t>The presentations will have subtitles and will be recorded.</a:t>
            </a:r>
          </a:p>
          <a:p>
            <a:r>
              <a:rPr lang="en-US" sz="2200" dirty="0">
                <a:solidFill>
                  <a:srgbClr val="002060"/>
                </a:solidFill>
              </a:rPr>
              <a:t>The recordings will be available via the NADSN website sometime next week.</a:t>
            </a:r>
          </a:p>
        </p:txBody>
      </p:sp>
      <p:pic>
        <p:nvPicPr>
          <p:cNvPr id="9" name="Content Placeholder 8" descr="A group of blue squares with symbols&#10;&#10;Description automatically generated">
            <a:extLst>
              <a:ext uri="{FF2B5EF4-FFF2-40B4-BE49-F238E27FC236}">
                <a16:creationId xmlns:a16="http://schemas.microsoft.com/office/drawing/2014/main" id="{053666CD-B86D-316C-F4A5-0A214AF1E217}"/>
              </a:ext>
            </a:extLst>
          </p:cNvPr>
          <p:cNvPicPr>
            <a:picLocks noChangeAspect="1"/>
          </p:cNvPicPr>
          <p:nvPr/>
        </p:nvPicPr>
        <p:blipFill>
          <a:blip r:embed="rId2"/>
          <a:srcRect l="3311" r="-3" b="-3"/>
          <a:stretch/>
        </p:blipFill>
        <p:spPr>
          <a:xfrm>
            <a:off x="7675658" y="2093976"/>
            <a:ext cx="3941064" cy="4096512"/>
          </a:xfrm>
          <a:prstGeom prst="rect">
            <a:avLst/>
          </a:prstGeom>
          <a:blipFill>
            <a:blip r:embed="rId2">
              <a:alphaModFix amt="0"/>
            </a:blip>
            <a:stretch>
              <a:fillRect/>
            </a:stretch>
          </a:blipFill>
        </p:spPr>
      </p:pic>
    </p:spTree>
    <p:extLst>
      <p:ext uri="{BB962C8B-B14F-4D97-AF65-F5344CB8AC3E}">
        <p14:creationId xmlns:p14="http://schemas.microsoft.com/office/powerpoint/2010/main" val="147432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1A4C976-51A8-E541-25DE-F23579E90044}"/>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409F508C-BDC8-ECAA-851D-35A42950B543}"/>
              </a:ext>
            </a:extLst>
          </p:cNvPr>
          <p:cNvSpPr>
            <a:spLocks noGrp="1"/>
          </p:cNvSpPr>
          <p:nvPr>
            <p:ph type="title"/>
          </p:nvPr>
        </p:nvSpPr>
        <p:spPr>
          <a:xfrm>
            <a:off x="572493" y="238539"/>
            <a:ext cx="11018520" cy="1434415"/>
          </a:xfrm>
        </p:spPr>
        <p:txBody>
          <a:bodyPr anchor="b">
            <a:normAutofit/>
          </a:bodyPr>
          <a:lstStyle/>
          <a:p>
            <a:r>
              <a:rPr lang="en-GB" sz="5400" b="1" dirty="0">
                <a:solidFill>
                  <a:srgbClr val="002060"/>
                </a:solidFill>
              </a:rPr>
              <a:t>Housekeeping</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2">
            <a:extLst>
              <a:ext uri="{FF2B5EF4-FFF2-40B4-BE49-F238E27FC236}">
                <a16:creationId xmlns:a16="http://schemas.microsoft.com/office/drawing/2014/main" id="{AB0DF48F-5E29-0CC3-9364-671151448C9D}"/>
              </a:ext>
            </a:extLst>
          </p:cNvPr>
          <p:cNvSpPr>
            <a:spLocks noGrp="1"/>
          </p:cNvSpPr>
          <p:nvPr>
            <p:ph idx="1"/>
          </p:nvPr>
        </p:nvSpPr>
        <p:spPr>
          <a:xfrm>
            <a:off x="572493" y="2071316"/>
            <a:ext cx="6713552" cy="4119172"/>
          </a:xfrm>
        </p:spPr>
        <p:txBody>
          <a:bodyPr anchor="t">
            <a:normAutofit/>
          </a:bodyPr>
          <a:lstStyle/>
          <a:p>
            <a:r>
              <a:rPr lang="en-US" sz="2200" dirty="0">
                <a:solidFill>
                  <a:srgbClr val="002060"/>
                </a:solidFill>
              </a:rPr>
              <a:t>No fire alarms are scheduled. If the alarm does go off, follow the ambassadors to the safe space.</a:t>
            </a:r>
          </a:p>
          <a:p>
            <a:r>
              <a:rPr lang="en-US" sz="2200" dirty="0">
                <a:solidFill>
                  <a:srgbClr val="002060"/>
                </a:solidFill>
              </a:rPr>
              <a:t>The toilets are out of the door and turn right. The accessible loo is in this building, and the ladies and gents are across the quad on the ground floor.</a:t>
            </a:r>
          </a:p>
          <a:p>
            <a:r>
              <a:rPr lang="en-US" sz="2200" dirty="0">
                <a:solidFill>
                  <a:srgbClr val="002060"/>
                </a:solidFill>
              </a:rPr>
              <a:t>There is a quiet space allocated in the room across from our main door here. </a:t>
            </a:r>
          </a:p>
          <a:p>
            <a:r>
              <a:rPr lang="en-US" sz="2200" dirty="0">
                <a:solidFill>
                  <a:srgbClr val="002060"/>
                </a:solidFill>
              </a:rPr>
              <a:t>If you feel unwell, please let myself or one of the STAART Ambassadors or Graduates know. All of our security staff are first aiders, and an ambulance can be called if need be. </a:t>
            </a:r>
          </a:p>
        </p:txBody>
      </p:sp>
      <p:pic>
        <p:nvPicPr>
          <p:cNvPr id="9" name="Content Placeholder 8" descr="A group of blue squares with symbols&#10;&#10;Description automatically generated">
            <a:extLst>
              <a:ext uri="{FF2B5EF4-FFF2-40B4-BE49-F238E27FC236}">
                <a16:creationId xmlns:a16="http://schemas.microsoft.com/office/drawing/2014/main" id="{ED9FA687-8269-DD17-0097-010464B6929F}"/>
              </a:ext>
            </a:extLst>
          </p:cNvPr>
          <p:cNvPicPr>
            <a:picLocks noChangeAspect="1"/>
          </p:cNvPicPr>
          <p:nvPr/>
        </p:nvPicPr>
        <p:blipFill>
          <a:blip r:embed="rId2"/>
          <a:srcRect l="3311" r="-3" b="-3"/>
          <a:stretch/>
        </p:blipFill>
        <p:spPr>
          <a:xfrm>
            <a:off x="7675658" y="2093976"/>
            <a:ext cx="3941064" cy="4096512"/>
          </a:xfrm>
          <a:prstGeom prst="rect">
            <a:avLst/>
          </a:prstGeom>
          <a:blipFill>
            <a:blip r:embed="rId2">
              <a:alphaModFix amt="0"/>
            </a:blip>
            <a:stretch>
              <a:fillRect/>
            </a:stretch>
          </a:blipFill>
        </p:spPr>
      </p:pic>
    </p:spTree>
    <p:extLst>
      <p:ext uri="{BB962C8B-B14F-4D97-AF65-F5344CB8AC3E}">
        <p14:creationId xmlns:p14="http://schemas.microsoft.com/office/powerpoint/2010/main" val="319513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420828-C65F-A7ED-DB3D-E8B1C94C4368}"/>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70BE4F-7A00-5BE9-01E9-39F423082694}"/>
              </a:ext>
            </a:extLst>
          </p:cNvPr>
          <p:cNvSpPr>
            <a:spLocks noGrp="1"/>
          </p:cNvSpPr>
          <p:nvPr>
            <p:ph type="title"/>
          </p:nvPr>
        </p:nvSpPr>
        <p:spPr>
          <a:xfrm>
            <a:off x="572493" y="238539"/>
            <a:ext cx="11018520" cy="1434415"/>
          </a:xfrm>
        </p:spPr>
        <p:txBody>
          <a:bodyPr anchor="b">
            <a:normAutofit/>
          </a:bodyPr>
          <a:lstStyle/>
          <a:p>
            <a:r>
              <a:rPr lang="en-US" sz="5400" b="1" dirty="0">
                <a:solidFill>
                  <a:srgbClr val="002060"/>
                </a:solidFill>
              </a:rPr>
              <a:t>Admin</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2">
            <a:extLst>
              <a:ext uri="{FF2B5EF4-FFF2-40B4-BE49-F238E27FC236}">
                <a16:creationId xmlns:a16="http://schemas.microsoft.com/office/drawing/2014/main" id="{40B3AD62-79F2-9B95-D806-35749DAAEC45}"/>
              </a:ext>
            </a:extLst>
          </p:cNvPr>
          <p:cNvSpPr>
            <a:spLocks noGrp="1"/>
          </p:cNvSpPr>
          <p:nvPr>
            <p:ph idx="1"/>
          </p:nvPr>
        </p:nvSpPr>
        <p:spPr>
          <a:xfrm>
            <a:off x="572493" y="2071316"/>
            <a:ext cx="6713552" cy="4119172"/>
          </a:xfrm>
        </p:spPr>
        <p:txBody>
          <a:bodyPr anchor="t">
            <a:normAutofit/>
          </a:bodyPr>
          <a:lstStyle/>
          <a:p>
            <a:r>
              <a:rPr lang="en-US" sz="2200" dirty="0">
                <a:solidFill>
                  <a:srgbClr val="002060"/>
                </a:solidFill>
              </a:rPr>
              <a:t>For those of you who are happy to appear in any conference photos published via the STAART social channels, please ensure you completed one of the media consent forms if you have not done so already.</a:t>
            </a:r>
          </a:p>
          <a:p>
            <a:r>
              <a:rPr lang="en-US" sz="2200" dirty="0">
                <a:solidFill>
                  <a:srgbClr val="002060"/>
                </a:solidFill>
              </a:rPr>
              <a:t>You will have also received the list of attendees who are happy to share their contact details with you and we recommend you connect with others today, and extend your tribe.</a:t>
            </a:r>
          </a:p>
          <a:p>
            <a:r>
              <a:rPr lang="en-US" sz="2200" dirty="0">
                <a:solidFill>
                  <a:srgbClr val="002060"/>
                </a:solidFill>
              </a:rPr>
              <a:t>A full risk assessment and due diligence forms have been completed by all of our external guests. </a:t>
            </a:r>
          </a:p>
        </p:txBody>
      </p:sp>
      <p:pic>
        <p:nvPicPr>
          <p:cNvPr id="9" name="Content Placeholder 8" descr="A group of blue squares with symbols&#10;&#10;Description automatically generated">
            <a:extLst>
              <a:ext uri="{FF2B5EF4-FFF2-40B4-BE49-F238E27FC236}">
                <a16:creationId xmlns:a16="http://schemas.microsoft.com/office/drawing/2014/main" id="{8B91692A-7F98-91EF-6467-B050B5BD3A1D}"/>
              </a:ext>
            </a:extLst>
          </p:cNvPr>
          <p:cNvPicPr>
            <a:picLocks noChangeAspect="1"/>
          </p:cNvPicPr>
          <p:nvPr/>
        </p:nvPicPr>
        <p:blipFill>
          <a:blip r:embed="rId2"/>
          <a:srcRect l="3311" r="-3" b="-3"/>
          <a:stretch/>
        </p:blipFill>
        <p:spPr>
          <a:xfrm>
            <a:off x="7675658" y="2093976"/>
            <a:ext cx="3941064" cy="4096512"/>
          </a:xfrm>
          <a:prstGeom prst="rect">
            <a:avLst/>
          </a:prstGeom>
          <a:blipFill>
            <a:blip r:embed="rId2">
              <a:alphaModFix amt="0"/>
            </a:blip>
            <a:stretch>
              <a:fillRect/>
            </a:stretch>
          </a:blipFill>
        </p:spPr>
      </p:pic>
    </p:spTree>
    <p:extLst>
      <p:ext uri="{BB962C8B-B14F-4D97-AF65-F5344CB8AC3E}">
        <p14:creationId xmlns:p14="http://schemas.microsoft.com/office/powerpoint/2010/main" val="2474108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CA1EF52-EBC5-793D-8D37-C8ABD07A43A0}"/>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B532A264-30AF-5623-8D5B-21734859FDBB}"/>
              </a:ext>
            </a:extLst>
          </p:cNvPr>
          <p:cNvSpPr>
            <a:spLocks noGrp="1"/>
          </p:cNvSpPr>
          <p:nvPr>
            <p:ph type="title"/>
          </p:nvPr>
        </p:nvSpPr>
        <p:spPr>
          <a:xfrm>
            <a:off x="572493" y="238539"/>
            <a:ext cx="11018520" cy="1434415"/>
          </a:xfrm>
        </p:spPr>
        <p:txBody>
          <a:bodyPr anchor="b">
            <a:normAutofit/>
          </a:bodyPr>
          <a:lstStyle/>
          <a:p>
            <a:r>
              <a:rPr lang="en-GB" sz="5400" b="1" dirty="0">
                <a:solidFill>
                  <a:srgbClr val="002060"/>
                </a:solidFill>
              </a:rPr>
              <a:t>Plan for the day</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2">
            <a:extLst>
              <a:ext uri="{FF2B5EF4-FFF2-40B4-BE49-F238E27FC236}">
                <a16:creationId xmlns:a16="http://schemas.microsoft.com/office/drawing/2014/main" id="{79B5942D-B179-CCDD-B591-646F96CDEC03}"/>
              </a:ext>
            </a:extLst>
          </p:cNvPr>
          <p:cNvSpPr>
            <a:spLocks noGrp="1"/>
          </p:cNvSpPr>
          <p:nvPr>
            <p:ph idx="1"/>
          </p:nvPr>
        </p:nvSpPr>
        <p:spPr>
          <a:xfrm>
            <a:off x="572493" y="2071316"/>
            <a:ext cx="6713552" cy="4119172"/>
          </a:xfrm>
        </p:spPr>
        <p:txBody>
          <a:bodyPr anchor="t">
            <a:normAutofit fontScale="92500" lnSpcReduction="10000"/>
          </a:bodyPr>
          <a:lstStyle/>
          <a:p>
            <a:r>
              <a:rPr lang="en-US" sz="2200" dirty="0">
                <a:solidFill>
                  <a:srgbClr val="002060"/>
                </a:solidFill>
              </a:rPr>
              <a:t>We will hopefully have an enjoyable and thought-provoking conference and celebration.</a:t>
            </a:r>
          </a:p>
          <a:p>
            <a:r>
              <a:rPr lang="en-US" sz="2200" dirty="0">
                <a:solidFill>
                  <a:srgbClr val="002060"/>
                </a:solidFill>
              </a:rPr>
              <a:t>We will be joined by our VC and Ceo, Professor Jane Harrington and our Director of EDI, Banji Adewumi.</a:t>
            </a:r>
          </a:p>
          <a:p>
            <a:r>
              <a:rPr lang="en-US" sz="2200" dirty="0">
                <a:solidFill>
                  <a:srgbClr val="002060"/>
                </a:solidFill>
              </a:rPr>
              <a:t>There will be a break in the morning, lunch, a break in the afternoon and an informal networking session at the end of the day.</a:t>
            </a:r>
          </a:p>
          <a:p>
            <a:r>
              <a:rPr lang="en-US" sz="2200" dirty="0">
                <a:solidFill>
                  <a:srgbClr val="002060"/>
                </a:solidFill>
              </a:rPr>
              <a:t>We have also provided resources for the latest STAART ART Prize Competition – Put on Your Positive Pants.</a:t>
            </a:r>
          </a:p>
          <a:p>
            <a:r>
              <a:rPr lang="en-US" sz="2200" dirty="0">
                <a:solidFill>
                  <a:srgbClr val="002060"/>
                </a:solidFill>
              </a:rPr>
              <a:t>Once the networking has finished, we will be able to see some of our campus lit up purple.</a:t>
            </a:r>
          </a:p>
          <a:p>
            <a:r>
              <a:rPr lang="en-US" sz="2200" dirty="0">
                <a:solidFill>
                  <a:srgbClr val="002060"/>
                </a:solidFill>
              </a:rPr>
              <a:t>I will now hand you over to Hamied and Alan for the first presentation. </a:t>
            </a:r>
          </a:p>
        </p:txBody>
      </p:sp>
      <p:pic>
        <p:nvPicPr>
          <p:cNvPr id="9" name="Content Placeholder 8" descr="A group of blue squares with symbols&#10;&#10;Description automatically generated">
            <a:extLst>
              <a:ext uri="{FF2B5EF4-FFF2-40B4-BE49-F238E27FC236}">
                <a16:creationId xmlns:a16="http://schemas.microsoft.com/office/drawing/2014/main" id="{29C454BD-4C13-71B6-3064-A856E389A929}"/>
              </a:ext>
            </a:extLst>
          </p:cNvPr>
          <p:cNvPicPr>
            <a:picLocks noChangeAspect="1"/>
          </p:cNvPicPr>
          <p:nvPr/>
        </p:nvPicPr>
        <p:blipFill>
          <a:blip r:embed="rId2"/>
          <a:srcRect l="3311" r="-3" b="-3"/>
          <a:stretch/>
        </p:blipFill>
        <p:spPr>
          <a:xfrm>
            <a:off x="7675658" y="2093976"/>
            <a:ext cx="3941064" cy="4096512"/>
          </a:xfrm>
          <a:prstGeom prst="rect">
            <a:avLst/>
          </a:prstGeom>
          <a:blipFill>
            <a:blip r:embed="rId2">
              <a:alphaModFix amt="0"/>
            </a:blip>
            <a:stretch>
              <a:fillRect/>
            </a:stretch>
          </a:blipFill>
        </p:spPr>
      </p:pic>
    </p:spTree>
    <p:extLst>
      <p:ext uri="{BB962C8B-B14F-4D97-AF65-F5344CB8AC3E}">
        <p14:creationId xmlns:p14="http://schemas.microsoft.com/office/powerpoint/2010/main" val="2903149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A561CE1-FA2B-FBE2-103D-7FFCCF9FC92F}"/>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812AFEC-AC25-1C00-50B3-32383D0B0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9EEEB7E-AB9F-CDFA-08E7-1CBBAE57CECF}"/>
              </a:ext>
            </a:extLst>
          </p:cNvPr>
          <p:cNvSpPr>
            <a:spLocks noGrp="1"/>
          </p:cNvSpPr>
          <p:nvPr>
            <p:ph type="title"/>
          </p:nvPr>
        </p:nvSpPr>
        <p:spPr>
          <a:xfrm>
            <a:off x="572493" y="238539"/>
            <a:ext cx="11018520" cy="1434415"/>
          </a:xfrm>
        </p:spPr>
        <p:txBody>
          <a:bodyPr anchor="b">
            <a:normAutofit/>
          </a:bodyPr>
          <a:lstStyle/>
          <a:p>
            <a:r>
              <a:rPr lang="en-GB" sz="5400" b="1" dirty="0">
                <a:solidFill>
                  <a:srgbClr val="002060"/>
                </a:solidFill>
              </a:rPr>
              <a:t>Put on Your Positive Pants</a:t>
            </a:r>
          </a:p>
        </p:txBody>
      </p:sp>
      <p:sp>
        <p:nvSpPr>
          <p:cNvPr id="18" name="sketchy line">
            <a:extLst>
              <a:ext uri="{FF2B5EF4-FFF2-40B4-BE49-F238E27FC236}">
                <a16:creationId xmlns:a16="http://schemas.microsoft.com/office/drawing/2014/main" id="{FA3E3900-D225-6D3B-148C-CD69A4EF9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2">
            <a:extLst>
              <a:ext uri="{FF2B5EF4-FFF2-40B4-BE49-F238E27FC236}">
                <a16:creationId xmlns:a16="http://schemas.microsoft.com/office/drawing/2014/main" id="{A28D94A6-7AA4-FFD1-9131-D849D915CC49}"/>
              </a:ext>
            </a:extLst>
          </p:cNvPr>
          <p:cNvSpPr>
            <a:spLocks noGrp="1"/>
          </p:cNvSpPr>
          <p:nvPr>
            <p:ph idx="1"/>
          </p:nvPr>
        </p:nvSpPr>
        <p:spPr>
          <a:xfrm>
            <a:off x="572493" y="2071316"/>
            <a:ext cx="6713552" cy="4119172"/>
          </a:xfrm>
        </p:spPr>
        <p:txBody>
          <a:bodyPr anchor="t">
            <a:normAutofit/>
          </a:bodyPr>
          <a:lstStyle/>
          <a:p>
            <a:r>
              <a:rPr lang="en-GB" sz="1800" dirty="0">
                <a:solidFill>
                  <a:srgbClr val="002060"/>
                </a:solidFill>
                <a:effectLst/>
                <a:latin typeface="Verdana" panose="020B0604030504040204" pitchFamily="34" charset="0"/>
                <a:ea typeface="Aptos" panose="020B0004020202020204" pitchFamily="34" charset="0"/>
                <a:cs typeface="Times New Roman" panose="02020603050405020304" pitchFamily="18" charset="0"/>
              </a:rPr>
              <a:t>As always, our art competitions are open to anybody, of any age, and any location.  The first prize is a £50 Amazon voucher and there are two runners-up prizes of £20 each. The top nine images will be displayed in our permanent STAART ART Galleries on our Greenwich and Medway campuses. Artists will need to use the template. </a:t>
            </a:r>
          </a:p>
          <a:p>
            <a:r>
              <a:rPr lang="en-US" sz="2200" dirty="0">
                <a:solidFill>
                  <a:srgbClr val="002060"/>
                </a:solidFill>
              </a:rPr>
              <a:t>STAART ART </a:t>
            </a:r>
            <a:r>
              <a:rPr lang="en-US" sz="2200" dirty="0">
                <a:solidFill>
                  <a:srgbClr val="002060"/>
                </a:solidFill>
                <a:hlinkClick r:id="rId2"/>
              </a:rPr>
              <a:t>https://www.facebook.com/groups/1494748690692646</a:t>
            </a:r>
            <a:endParaRPr lang="en-US" sz="2200" dirty="0">
              <a:solidFill>
                <a:srgbClr val="002060"/>
              </a:solidFill>
            </a:endParaRPr>
          </a:p>
          <a:p>
            <a:r>
              <a:rPr lang="en-US" sz="2200" dirty="0">
                <a:solidFill>
                  <a:srgbClr val="002060"/>
                </a:solidFill>
              </a:rPr>
              <a:t>December 1</a:t>
            </a:r>
            <a:r>
              <a:rPr lang="en-US" sz="2200" baseline="30000" dirty="0">
                <a:solidFill>
                  <a:srgbClr val="002060"/>
                </a:solidFill>
              </a:rPr>
              <a:t>st</a:t>
            </a:r>
            <a:r>
              <a:rPr lang="en-US" sz="2200" dirty="0">
                <a:solidFill>
                  <a:srgbClr val="002060"/>
                </a:solidFill>
              </a:rPr>
              <a:t> to 31</a:t>
            </a:r>
            <a:r>
              <a:rPr lang="en-US" sz="2200" baseline="30000" dirty="0">
                <a:solidFill>
                  <a:srgbClr val="002060"/>
                </a:solidFill>
              </a:rPr>
              <a:t>st</a:t>
            </a:r>
            <a:r>
              <a:rPr lang="en-US" sz="2200" dirty="0">
                <a:solidFill>
                  <a:srgbClr val="002060"/>
                </a:solidFill>
              </a:rPr>
              <a:t> January. </a:t>
            </a:r>
          </a:p>
        </p:txBody>
      </p:sp>
      <p:pic>
        <p:nvPicPr>
          <p:cNvPr id="4" name="Picture 3" descr="A paper with a drawing on it&#10;&#10;Description automatically generated">
            <a:extLst>
              <a:ext uri="{FF2B5EF4-FFF2-40B4-BE49-F238E27FC236}">
                <a16:creationId xmlns:a16="http://schemas.microsoft.com/office/drawing/2014/main" id="{7286F7DF-A912-4435-8E95-1BE8B954A071}"/>
              </a:ext>
            </a:extLst>
          </p:cNvPr>
          <p:cNvPicPr>
            <a:picLocks noChangeAspect="1"/>
          </p:cNvPicPr>
          <p:nvPr/>
        </p:nvPicPr>
        <p:blipFill>
          <a:blip r:embed="rId3"/>
          <a:stretch>
            <a:fillRect/>
          </a:stretch>
        </p:blipFill>
        <p:spPr>
          <a:xfrm rot="16200000">
            <a:off x="7111478" y="2261470"/>
            <a:ext cx="4783792" cy="4083838"/>
          </a:xfrm>
          <a:prstGeom prst="rect">
            <a:avLst/>
          </a:prstGeom>
        </p:spPr>
      </p:pic>
    </p:spTree>
    <p:extLst>
      <p:ext uri="{BB962C8B-B14F-4D97-AF65-F5344CB8AC3E}">
        <p14:creationId xmlns:p14="http://schemas.microsoft.com/office/powerpoint/2010/main" val="98763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B444211-0604-7012-5D5D-3FF38D20E355}"/>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4C30FF-73B1-17B3-F1E6-FB9C506B3A9E}"/>
              </a:ext>
            </a:extLst>
          </p:cNvPr>
          <p:cNvSpPr>
            <a:spLocks noGrp="1"/>
          </p:cNvSpPr>
          <p:nvPr>
            <p:ph type="title"/>
          </p:nvPr>
        </p:nvSpPr>
        <p:spPr>
          <a:xfrm>
            <a:off x="572493" y="238539"/>
            <a:ext cx="11018520" cy="1434415"/>
          </a:xfrm>
        </p:spPr>
        <p:txBody>
          <a:bodyPr anchor="b">
            <a:normAutofit/>
          </a:bodyPr>
          <a:lstStyle/>
          <a:p>
            <a:r>
              <a:rPr lang="en-US" sz="5400" b="1" dirty="0">
                <a:solidFill>
                  <a:srgbClr val="002060"/>
                </a:solidFill>
              </a:rPr>
              <a:t>Final thoughts</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12">
            <a:extLst>
              <a:ext uri="{FF2B5EF4-FFF2-40B4-BE49-F238E27FC236}">
                <a16:creationId xmlns:a16="http://schemas.microsoft.com/office/drawing/2014/main" id="{2836FCC9-4950-55EA-A7BB-1EADEF54F795}"/>
              </a:ext>
            </a:extLst>
          </p:cNvPr>
          <p:cNvSpPr>
            <a:spLocks noGrp="1"/>
          </p:cNvSpPr>
          <p:nvPr>
            <p:ph idx="1"/>
          </p:nvPr>
        </p:nvSpPr>
        <p:spPr>
          <a:xfrm>
            <a:off x="572493" y="2071316"/>
            <a:ext cx="6713552" cy="4119172"/>
          </a:xfrm>
        </p:spPr>
        <p:txBody>
          <a:bodyPr anchor="t">
            <a:normAutofit/>
          </a:bodyPr>
          <a:lstStyle/>
          <a:p>
            <a:r>
              <a:rPr lang="en-US" sz="2200" dirty="0">
                <a:solidFill>
                  <a:srgbClr val="002060"/>
                </a:solidFill>
              </a:rPr>
              <a:t>We hope you have enjoyed your day and made some new connections.</a:t>
            </a:r>
          </a:p>
          <a:p>
            <a:r>
              <a:rPr lang="en-US" sz="2200" dirty="0">
                <a:solidFill>
                  <a:srgbClr val="002060"/>
                </a:solidFill>
              </a:rPr>
              <a:t>Many thanks to all of our presenters for your time and energy.</a:t>
            </a:r>
          </a:p>
          <a:p>
            <a:r>
              <a:rPr lang="en-GB" sz="1600" dirty="0">
                <a:hlinkClick r:id="rId2"/>
              </a:rPr>
              <a:t>NADSN – National Association of Disabled Staff Networks</a:t>
            </a:r>
            <a:endParaRPr lang="en-US" sz="2200" dirty="0"/>
          </a:p>
          <a:p>
            <a:r>
              <a:rPr lang="en-GB" sz="1600" dirty="0">
                <a:hlinkClick r:id="rId3"/>
              </a:rPr>
              <a:t>STAART | Support | University of Greenwich</a:t>
            </a:r>
            <a:endParaRPr lang="en-US" sz="2200" dirty="0"/>
          </a:p>
        </p:txBody>
      </p:sp>
      <p:pic>
        <p:nvPicPr>
          <p:cNvPr id="9" name="Content Placeholder 8" descr="A group of blue squares with symbols&#10;&#10;Description automatically generated">
            <a:extLst>
              <a:ext uri="{FF2B5EF4-FFF2-40B4-BE49-F238E27FC236}">
                <a16:creationId xmlns:a16="http://schemas.microsoft.com/office/drawing/2014/main" id="{5E08BD32-4BFE-D7F0-4D36-2A0923AF15B3}"/>
              </a:ext>
            </a:extLst>
          </p:cNvPr>
          <p:cNvPicPr>
            <a:picLocks noChangeAspect="1"/>
          </p:cNvPicPr>
          <p:nvPr/>
        </p:nvPicPr>
        <p:blipFill>
          <a:blip r:embed="rId4"/>
          <a:srcRect l="3311" r="-3" b="-3"/>
          <a:stretch/>
        </p:blipFill>
        <p:spPr>
          <a:xfrm>
            <a:off x="7675658" y="2093976"/>
            <a:ext cx="3941064" cy="4096512"/>
          </a:xfrm>
          <a:prstGeom prst="rect">
            <a:avLst/>
          </a:prstGeom>
          <a:blipFill>
            <a:blip r:embed="rId4">
              <a:alphaModFix amt="0"/>
            </a:blip>
            <a:stretch>
              <a:fillRect/>
            </a:stretch>
          </a:blipFill>
        </p:spPr>
      </p:pic>
    </p:spTree>
    <p:extLst>
      <p:ext uri="{BB962C8B-B14F-4D97-AF65-F5344CB8AC3E}">
        <p14:creationId xmlns:p14="http://schemas.microsoft.com/office/powerpoint/2010/main" val="184902182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9ED544D05D014591BC800103889524" ma:contentTypeVersion="4" ma:contentTypeDescription="Create a new document." ma:contentTypeScope="" ma:versionID="f0723deb9b19223cc6d72e2805b4463a">
  <xsd:schema xmlns:xsd="http://www.w3.org/2001/XMLSchema" xmlns:xs="http://www.w3.org/2001/XMLSchema" xmlns:p="http://schemas.microsoft.com/office/2006/metadata/properties" xmlns:ns2="e9fe4b93-f7c7-4942-b427-e139f2f44d40" targetNamespace="http://schemas.microsoft.com/office/2006/metadata/properties" ma:root="true" ma:fieldsID="3e1a0c1cd3ecb68e7c4d620f0c6db688" ns2:_="">
    <xsd:import namespace="e9fe4b93-f7c7-4942-b427-e139f2f44d4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fe4b93-f7c7-4942-b427-e139f2f44d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72A4E0-505B-44F9-B3E4-3B536A80EC10}"/>
</file>

<file path=customXml/itemProps2.xml><?xml version="1.0" encoding="utf-8"?>
<ds:datastoreItem xmlns:ds="http://schemas.openxmlformats.org/officeDocument/2006/customXml" ds:itemID="{4E6DDA17-9C74-462A-A0AB-C5E0902373FB}"/>
</file>

<file path=customXml/itemProps3.xml><?xml version="1.0" encoding="utf-8"?>
<ds:datastoreItem xmlns:ds="http://schemas.openxmlformats.org/officeDocument/2006/customXml" ds:itemID="{911B3C3A-C694-4007-90B9-B803F70029CF}"/>
</file>

<file path=docProps/app.xml><?xml version="1.0" encoding="utf-8"?>
<Properties xmlns="http://schemas.openxmlformats.org/officeDocument/2006/extended-properties" xmlns:vt="http://schemas.openxmlformats.org/officeDocument/2006/docPropsVTypes">
  <Template/>
  <TotalTime>45</TotalTime>
  <Words>514</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Verdana</vt:lpstr>
      <vt:lpstr>Office 2013 - 2022 Theme</vt:lpstr>
      <vt:lpstr>PowerPoint Presentation</vt:lpstr>
      <vt:lpstr>Welcome all</vt:lpstr>
      <vt:lpstr>Housekeeping</vt:lpstr>
      <vt:lpstr>Admin</vt:lpstr>
      <vt:lpstr>Plan for the day</vt:lpstr>
      <vt:lpstr>Put on Your Positive Pants</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Fiona Davidson</dc:creator>
  <cp:lastModifiedBy>Melanie Thorley</cp:lastModifiedBy>
  <cp:revision>2</cp:revision>
  <dcterms:created xsi:type="dcterms:W3CDTF">2024-10-31T17:34:15Z</dcterms:created>
  <dcterms:modified xsi:type="dcterms:W3CDTF">2024-11-25T15:42:35Z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0x010100EF9ED544D05D014591BC800103889524</vt:lpwstr>
  </property>
</Properties>
</file>