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34" r:id="rId1"/>
    <p:sldMasterId id="2147483836" r:id="rId2"/>
    <p:sldMasterId id="2147483837" r:id="rId3"/>
    <p:sldMasterId id="2147483839" r:id="rId4"/>
  </p:sldMasterIdLst>
  <p:notesMasterIdLst>
    <p:notesMasterId r:id="rId24"/>
  </p:notesMasterIdLst>
  <p:sldIdLst>
    <p:sldId id="256" r:id="rId5"/>
    <p:sldId id="299" r:id="rId6"/>
    <p:sldId id="308" r:id="rId7"/>
    <p:sldId id="298" r:id="rId8"/>
    <p:sldId id="310" r:id="rId9"/>
    <p:sldId id="304" r:id="rId10"/>
    <p:sldId id="309" r:id="rId11"/>
    <p:sldId id="302" r:id="rId12"/>
    <p:sldId id="261" r:id="rId13"/>
    <p:sldId id="266" r:id="rId14"/>
    <p:sldId id="303" r:id="rId15"/>
    <p:sldId id="276" r:id="rId16"/>
    <p:sldId id="305" r:id="rId17"/>
    <p:sldId id="311" r:id="rId18"/>
    <p:sldId id="288" r:id="rId19"/>
    <p:sldId id="257" r:id="rId20"/>
    <p:sldId id="307" r:id="rId21"/>
    <p:sldId id="273" r:id="rId22"/>
    <p:sldId id="294"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226" autoAdjust="0"/>
  </p:normalViewPr>
  <p:slideViewPr>
    <p:cSldViewPr snapToGrid="0">
      <p:cViewPr varScale="1">
        <p:scale>
          <a:sx n="60" d="100"/>
          <a:sy n="60" d="100"/>
        </p:scale>
        <p:origin x="918" y="78"/>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ed Haroon" userId="99d14754-9c2b-4948-9a93-a279fd9f37af" providerId="ADAL" clId="{19FFD50F-430A-45F4-97F3-412A2088AC93}"/>
    <pc:docChg chg="delSld">
      <pc:chgData name="Hamied Haroon" userId="99d14754-9c2b-4948-9a93-a279fd9f37af" providerId="ADAL" clId="{19FFD50F-430A-45F4-97F3-412A2088AC93}" dt="2024-12-02T10:46:47.281" v="0" actId="47"/>
      <pc:docMkLst>
        <pc:docMk/>
      </pc:docMkLst>
      <pc:sldChg chg="del">
        <pc:chgData name="Hamied Haroon" userId="99d14754-9c2b-4948-9a93-a279fd9f37af" providerId="ADAL" clId="{19FFD50F-430A-45F4-97F3-412A2088AC93}" dt="2024-12-02T10:46:47.281" v="0" actId="47"/>
        <pc:sldMkLst>
          <pc:docMk/>
          <pc:sldMk cId="92580412" sldId="312"/>
        </pc:sldMkLst>
      </pc:sldChg>
    </pc:docChg>
  </pc:docChgLst>
  <pc:docChgLst>
    <pc:chgData name="Best, Melanie" userId="42e73d6a-8180-49d0-9987-9bfff577326a" providerId="ADAL" clId="{C463813A-45DB-43BB-887F-4A3498702C89}"/>
    <pc:docChg chg="undo custSel addSld delSld modSld sldOrd delMainMaster">
      <pc:chgData name="Best, Melanie" userId="42e73d6a-8180-49d0-9987-9bfff577326a" providerId="ADAL" clId="{C463813A-45DB-43BB-887F-4A3498702C89}" dt="2024-11-29T11:15:28.695" v="4143" actId="20577"/>
      <pc:docMkLst>
        <pc:docMk/>
      </pc:docMkLst>
      <pc:sldChg chg="delSp modSp mod delAnim modAnim modNotesTx">
        <pc:chgData name="Best, Melanie" userId="42e73d6a-8180-49d0-9987-9bfff577326a" providerId="ADAL" clId="{C463813A-45DB-43BB-887F-4A3498702C89}" dt="2024-11-29T10:59:23.177" v="3923"/>
        <pc:sldMkLst>
          <pc:docMk/>
          <pc:sldMk cId="0" sldId="256"/>
        </pc:sldMkLst>
        <pc:spChg chg="mod">
          <ac:chgData name="Best, Melanie" userId="42e73d6a-8180-49d0-9987-9bfff577326a" providerId="ADAL" clId="{C463813A-45DB-43BB-887F-4A3498702C89}" dt="2024-11-29T10:13:24.634" v="1930" actId="313"/>
          <ac:spMkLst>
            <pc:docMk/>
            <pc:sldMk cId="0" sldId="256"/>
            <ac:spMk id="2" creationId="{5FCB3BE9-210C-7CD1-61AA-3E703E654327}"/>
          </ac:spMkLst>
        </pc:spChg>
        <pc:spChg chg="mod">
          <ac:chgData name="Best, Melanie" userId="42e73d6a-8180-49d0-9987-9bfff577326a" providerId="ADAL" clId="{C463813A-45DB-43BB-887F-4A3498702C89}" dt="2024-10-22T08:32:38.051" v="833" actId="255"/>
          <ac:spMkLst>
            <pc:docMk/>
            <pc:sldMk cId="0" sldId="256"/>
            <ac:spMk id="4" creationId="{82175392-CE39-9D4C-8735-2AC464FA1DA8}"/>
          </ac:spMkLst>
        </pc:spChg>
        <pc:spChg chg="del mod">
          <ac:chgData name="Best, Melanie" userId="42e73d6a-8180-49d0-9987-9bfff577326a" providerId="ADAL" clId="{C463813A-45DB-43BB-887F-4A3498702C89}" dt="2024-11-29T10:01:37.469" v="1458" actId="478"/>
          <ac:spMkLst>
            <pc:docMk/>
            <pc:sldMk cId="0" sldId="256"/>
            <ac:spMk id="5" creationId="{DAF79C38-AB90-3EBC-4F0D-424763C9C326}"/>
          </ac:spMkLst>
        </pc:spChg>
        <pc:spChg chg="mod">
          <ac:chgData name="Best, Melanie" userId="42e73d6a-8180-49d0-9987-9bfff577326a" providerId="ADAL" clId="{C463813A-45DB-43BB-887F-4A3498702C89}" dt="2024-11-28T14:00:12.920" v="1034" actId="6549"/>
          <ac:spMkLst>
            <pc:docMk/>
            <pc:sldMk cId="0" sldId="256"/>
            <ac:spMk id="959" creationId="{00000000-0000-0000-0000-000000000000}"/>
          </ac:spMkLst>
        </pc:spChg>
      </pc:sldChg>
      <pc:sldChg chg="del modNotesTx">
        <pc:chgData name="Best, Melanie" userId="42e73d6a-8180-49d0-9987-9bfff577326a" providerId="ADAL" clId="{C463813A-45DB-43BB-887F-4A3498702C89}" dt="2024-11-28T14:01:47.736" v="1038" actId="47"/>
        <pc:sldMkLst>
          <pc:docMk/>
          <pc:sldMk cId="0" sldId="260"/>
        </pc:sldMkLst>
      </pc:sldChg>
      <pc:sldChg chg="addSp delSp modSp mod modAnim modNotesTx">
        <pc:chgData name="Best, Melanie" userId="42e73d6a-8180-49d0-9987-9bfff577326a" providerId="ADAL" clId="{C463813A-45DB-43BB-887F-4A3498702C89}" dt="2024-11-29T11:15:28.695" v="4143" actId="20577"/>
        <pc:sldMkLst>
          <pc:docMk/>
          <pc:sldMk cId="0" sldId="261"/>
        </pc:sldMkLst>
        <pc:spChg chg="del">
          <ac:chgData name="Best, Melanie" userId="42e73d6a-8180-49d0-9987-9bfff577326a" providerId="ADAL" clId="{C463813A-45DB-43BB-887F-4A3498702C89}" dt="2024-11-29T10:10:09.295" v="1751" actId="478"/>
          <ac:spMkLst>
            <pc:docMk/>
            <pc:sldMk cId="0" sldId="261"/>
            <ac:spMk id="2" creationId="{9E26355B-FDF4-9671-44AE-EC636A83BC4D}"/>
          </ac:spMkLst>
        </pc:spChg>
        <pc:spChg chg="add mod">
          <ac:chgData name="Best, Melanie" userId="42e73d6a-8180-49d0-9987-9bfff577326a" providerId="ADAL" clId="{C463813A-45DB-43BB-887F-4A3498702C89}" dt="2024-11-29T10:10:27.834" v="1755" actId="255"/>
          <ac:spMkLst>
            <pc:docMk/>
            <pc:sldMk cId="0" sldId="261"/>
            <ac:spMk id="4" creationId="{850FBC6D-903E-C69B-76A5-4196283E5671}"/>
          </ac:spMkLst>
        </pc:spChg>
        <pc:spChg chg="add mod">
          <ac:chgData name="Best, Melanie" userId="42e73d6a-8180-49d0-9987-9bfff577326a" providerId="ADAL" clId="{C463813A-45DB-43BB-887F-4A3498702C89}" dt="2024-10-22T08:39:45.029" v="988" actId="14100"/>
          <ac:spMkLst>
            <pc:docMk/>
            <pc:sldMk cId="0" sldId="261"/>
            <ac:spMk id="5" creationId="{08C741D6-67C3-3992-143F-1B82791D9B36}"/>
          </ac:spMkLst>
        </pc:spChg>
        <pc:spChg chg="mod">
          <ac:chgData name="Best, Melanie" userId="42e73d6a-8180-49d0-9987-9bfff577326a" providerId="ADAL" clId="{C463813A-45DB-43BB-887F-4A3498702C89}" dt="2024-10-22T08:20:11.983" v="423" actId="20577"/>
          <ac:spMkLst>
            <pc:docMk/>
            <pc:sldMk cId="0" sldId="261"/>
            <ac:spMk id="1034" creationId="{00000000-0000-0000-0000-000000000000}"/>
          </ac:spMkLst>
        </pc:spChg>
      </pc:sldChg>
      <pc:sldChg chg="modNotesTx">
        <pc:chgData name="Best, Melanie" userId="42e73d6a-8180-49d0-9987-9bfff577326a" providerId="ADAL" clId="{C463813A-45DB-43BB-887F-4A3498702C89}" dt="2024-10-04T10:48:53.115" v="6" actId="20577"/>
        <pc:sldMkLst>
          <pc:docMk/>
          <pc:sldMk cId="0" sldId="276"/>
        </pc:sldMkLst>
      </pc:sldChg>
      <pc:sldChg chg="addSp delSp modSp mod delAnim modAnim modNotesTx">
        <pc:chgData name="Best, Melanie" userId="42e73d6a-8180-49d0-9987-9bfff577326a" providerId="ADAL" clId="{C463813A-45DB-43BB-887F-4A3498702C89}" dt="2024-11-29T11:07:22.797" v="3940" actId="478"/>
        <pc:sldMkLst>
          <pc:docMk/>
          <pc:sldMk cId="0" sldId="288"/>
        </pc:sldMkLst>
        <pc:spChg chg="add del mod">
          <ac:chgData name="Best, Melanie" userId="42e73d6a-8180-49d0-9987-9bfff577326a" providerId="ADAL" clId="{C463813A-45DB-43BB-887F-4A3498702C89}" dt="2024-11-29T11:07:03.880" v="3937" actId="478"/>
          <ac:spMkLst>
            <pc:docMk/>
            <pc:sldMk cId="0" sldId="288"/>
            <ac:spMk id="9" creationId="{7EEF76FA-7A44-DB2E-3693-2E1F56B5CB04}"/>
          </ac:spMkLst>
        </pc:spChg>
        <pc:spChg chg="mod">
          <ac:chgData name="Best, Melanie" userId="42e73d6a-8180-49d0-9987-9bfff577326a" providerId="ADAL" clId="{C463813A-45DB-43BB-887F-4A3498702C89}" dt="2024-11-28T14:03:32.369" v="1200" actId="1076"/>
          <ac:spMkLst>
            <pc:docMk/>
            <pc:sldMk cId="0" sldId="288"/>
            <ac:spMk id="1685" creationId="{00000000-0000-0000-0000-000000000000}"/>
          </ac:spMkLst>
        </pc:spChg>
        <pc:spChg chg="mod">
          <ac:chgData name="Best, Melanie" userId="42e73d6a-8180-49d0-9987-9bfff577326a" providerId="ADAL" clId="{C463813A-45DB-43BB-887F-4A3498702C89}" dt="2024-11-28T14:03:37.874" v="1213" actId="6549"/>
          <ac:spMkLst>
            <pc:docMk/>
            <pc:sldMk cId="0" sldId="288"/>
            <ac:spMk id="1686" creationId="{00000000-0000-0000-0000-000000000000}"/>
          </ac:spMkLst>
        </pc:spChg>
        <pc:spChg chg="mod">
          <ac:chgData name="Best, Melanie" userId="42e73d6a-8180-49d0-9987-9bfff577326a" providerId="ADAL" clId="{C463813A-45DB-43BB-887F-4A3498702C89}" dt="2024-11-29T10:10:55.471" v="1758" actId="20577"/>
          <ac:spMkLst>
            <pc:docMk/>
            <pc:sldMk cId="0" sldId="288"/>
            <ac:spMk id="1694" creationId="{00000000-0000-0000-0000-000000000000}"/>
          </ac:spMkLst>
        </pc:spChg>
        <pc:spChg chg="del">
          <ac:chgData name="Best, Melanie" userId="42e73d6a-8180-49d0-9987-9bfff577326a" providerId="ADAL" clId="{C463813A-45DB-43BB-887F-4A3498702C89}" dt="2024-11-29T10:10:51.329" v="1756" actId="478"/>
          <ac:spMkLst>
            <pc:docMk/>
            <pc:sldMk cId="0" sldId="288"/>
            <ac:spMk id="1704" creationId="{00000000-0000-0000-0000-000000000000}"/>
          </ac:spMkLst>
        </pc:spChg>
        <pc:spChg chg="mod">
          <ac:chgData name="Best, Melanie" userId="42e73d6a-8180-49d0-9987-9bfff577326a" providerId="ADAL" clId="{C463813A-45DB-43BB-887F-4A3498702C89}" dt="2024-11-28T14:03:03.336" v="1163" actId="14100"/>
          <ac:spMkLst>
            <pc:docMk/>
            <pc:sldMk cId="0" sldId="288"/>
            <ac:spMk id="1707" creationId="{00000000-0000-0000-0000-000000000000}"/>
          </ac:spMkLst>
        </pc:spChg>
        <pc:grpChg chg="mod">
          <ac:chgData name="Best, Melanie" userId="42e73d6a-8180-49d0-9987-9bfff577326a" providerId="ADAL" clId="{C463813A-45DB-43BB-887F-4A3498702C89}" dt="2024-11-28T14:03:28.749" v="1199" actId="1076"/>
          <ac:grpSpMkLst>
            <pc:docMk/>
            <pc:sldMk cId="0" sldId="288"/>
            <ac:grpSpMk id="1682" creationId="{00000000-0000-0000-0000-000000000000}"/>
          </ac:grpSpMkLst>
        </pc:grpChg>
        <pc:picChg chg="del mod">
          <ac:chgData name="Best, Melanie" userId="42e73d6a-8180-49d0-9987-9bfff577326a" providerId="ADAL" clId="{C463813A-45DB-43BB-887F-4A3498702C89}" dt="2024-11-29T11:07:22.797" v="3940" actId="478"/>
          <ac:picMkLst>
            <pc:docMk/>
            <pc:sldMk cId="0" sldId="288"/>
            <ac:picMk id="2" creationId="{56E0625B-3AD8-6DE1-5E68-936A9B735315}"/>
          </ac:picMkLst>
        </pc:picChg>
        <pc:picChg chg="del">
          <ac:chgData name="Best, Melanie" userId="42e73d6a-8180-49d0-9987-9bfff577326a" providerId="ADAL" clId="{C463813A-45DB-43BB-887F-4A3498702C89}" dt="2024-11-28T14:09:39.641" v="1344" actId="478"/>
          <ac:picMkLst>
            <pc:docMk/>
            <pc:sldMk cId="0" sldId="288"/>
            <ac:picMk id="3" creationId="{24399F02-167C-2F3E-359A-D151C8DB375C}"/>
          </ac:picMkLst>
        </pc:picChg>
        <pc:picChg chg="del">
          <ac:chgData name="Best, Melanie" userId="42e73d6a-8180-49d0-9987-9bfff577326a" providerId="ADAL" clId="{C463813A-45DB-43BB-887F-4A3498702C89}" dt="2024-11-29T11:07:17.106" v="3938" actId="478"/>
          <ac:picMkLst>
            <pc:docMk/>
            <pc:sldMk cId="0" sldId="288"/>
            <ac:picMk id="4" creationId="{4F85D418-DCAE-F376-D0DD-A38AE1F80158}"/>
          </ac:picMkLst>
        </pc:picChg>
        <pc:picChg chg="add mod">
          <ac:chgData name="Best, Melanie" userId="42e73d6a-8180-49d0-9987-9bfff577326a" providerId="ADAL" clId="{C463813A-45DB-43BB-887F-4A3498702C89}" dt="2024-11-28T14:09:46.565" v="1346" actId="1076"/>
          <ac:picMkLst>
            <pc:docMk/>
            <pc:sldMk cId="0" sldId="288"/>
            <ac:picMk id="8" creationId="{685C796F-7691-0EFB-D49D-5908DC8067B2}"/>
          </ac:picMkLst>
        </pc:picChg>
      </pc:sldChg>
      <pc:sldChg chg="addSp delSp modSp mod modNotesTx">
        <pc:chgData name="Best, Melanie" userId="42e73d6a-8180-49d0-9987-9bfff577326a" providerId="ADAL" clId="{C463813A-45DB-43BB-887F-4A3498702C89}" dt="2024-11-29T10:12:33.644" v="1893" actId="20577"/>
        <pc:sldMkLst>
          <pc:docMk/>
          <pc:sldMk cId="0" sldId="294"/>
        </pc:sldMkLst>
        <pc:spChg chg="add mod">
          <ac:chgData name="Best, Melanie" userId="42e73d6a-8180-49d0-9987-9bfff577326a" providerId="ADAL" clId="{C463813A-45DB-43BB-887F-4A3498702C89}" dt="2024-11-28T14:05:37.898" v="1225" actId="1076"/>
          <ac:spMkLst>
            <pc:docMk/>
            <pc:sldMk cId="0" sldId="294"/>
            <ac:spMk id="3" creationId="{C224FC9D-0A2E-1E9A-DBC5-DDB74CECF828}"/>
          </ac:spMkLst>
        </pc:spChg>
        <pc:spChg chg="add del mod">
          <ac:chgData name="Best, Melanie" userId="42e73d6a-8180-49d0-9987-9bfff577326a" providerId="ADAL" clId="{C463813A-45DB-43BB-887F-4A3498702C89}" dt="2024-11-28T14:06:39.974" v="1333" actId="478"/>
          <ac:spMkLst>
            <pc:docMk/>
            <pc:sldMk cId="0" sldId="294"/>
            <ac:spMk id="4" creationId="{0496995E-BAF4-0DEC-CDDF-02803A8A651B}"/>
          </ac:spMkLst>
        </pc:spChg>
        <pc:spChg chg="add del mod">
          <ac:chgData name="Best, Melanie" userId="42e73d6a-8180-49d0-9987-9bfff577326a" providerId="ADAL" clId="{C463813A-45DB-43BB-887F-4A3498702C89}" dt="2024-11-29T10:12:15.491" v="1814" actId="20577"/>
          <ac:spMkLst>
            <pc:docMk/>
            <pc:sldMk cId="0" sldId="294"/>
            <ac:spMk id="5" creationId="{CA6F588D-F8B9-89DF-16E1-6DAF536B7CCD}"/>
          </ac:spMkLst>
        </pc:spChg>
        <pc:spChg chg="mod">
          <ac:chgData name="Best, Melanie" userId="42e73d6a-8180-49d0-9987-9bfff577326a" providerId="ADAL" clId="{C463813A-45DB-43BB-887F-4A3498702C89}" dt="2024-11-28T14:04:24.297" v="1217" actId="255"/>
          <ac:spMkLst>
            <pc:docMk/>
            <pc:sldMk cId="0" sldId="294"/>
            <ac:spMk id="1828" creationId="{00000000-0000-0000-0000-000000000000}"/>
          </ac:spMkLst>
        </pc:spChg>
        <pc:spChg chg="mod">
          <ac:chgData name="Best, Melanie" userId="42e73d6a-8180-49d0-9987-9bfff577326a" providerId="ADAL" clId="{C463813A-45DB-43BB-887F-4A3498702C89}" dt="2024-11-28T14:05:07.045" v="1219" actId="1076"/>
          <ac:spMkLst>
            <pc:docMk/>
            <pc:sldMk cId="0" sldId="294"/>
            <ac:spMk id="1829" creationId="{00000000-0000-0000-0000-000000000000}"/>
          </ac:spMkLst>
        </pc:spChg>
        <pc:spChg chg="del">
          <ac:chgData name="Best, Melanie" userId="42e73d6a-8180-49d0-9987-9bfff577326a" providerId="ADAL" clId="{C463813A-45DB-43BB-887F-4A3498702C89}" dt="2024-11-28T14:04:20.280" v="1216" actId="478"/>
          <ac:spMkLst>
            <pc:docMk/>
            <pc:sldMk cId="0" sldId="294"/>
            <ac:spMk id="1832" creationId="{00000000-0000-0000-0000-000000000000}"/>
          </ac:spMkLst>
        </pc:spChg>
        <pc:picChg chg="add mod">
          <ac:chgData name="Best, Melanie" userId="42e73d6a-8180-49d0-9987-9bfff577326a" providerId="ADAL" clId="{C463813A-45DB-43BB-887F-4A3498702C89}" dt="2024-11-28T14:07:18.374" v="1342" actId="1076"/>
          <ac:picMkLst>
            <pc:docMk/>
            <pc:sldMk cId="0" sldId="294"/>
            <ac:picMk id="1025" creationId="{834F7A32-FB62-4160-5582-9093D9532E17}"/>
          </ac:picMkLst>
        </pc:picChg>
        <pc:picChg chg="del">
          <ac:chgData name="Best, Melanie" userId="42e73d6a-8180-49d0-9987-9bfff577326a" providerId="ADAL" clId="{C463813A-45DB-43BB-887F-4A3498702C89}" dt="2024-11-28T14:05:57.417" v="1226" actId="478"/>
          <ac:picMkLst>
            <pc:docMk/>
            <pc:sldMk cId="0" sldId="294"/>
            <ac:picMk id="1833" creationId="{00000000-0000-0000-0000-000000000000}"/>
          </ac:picMkLst>
        </pc:picChg>
        <pc:picChg chg="mod">
          <ac:chgData name="Best, Melanie" userId="42e73d6a-8180-49d0-9987-9bfff577326a" providerId="ADAL" clId="{C463813A-45DB-43BB-887F-4A3498702C89}" dt="2024-11-28T14:04:12.670" v="1214" actId="1076"/>
          <ac:picMkLst>
            <pc:docMk/>
            <pc:sldMk cId="0" sldId="294"/>
            <ac:picMk id="1837" creationId="{00000000-0000-0000-0000-000000000000}"/>
          </ac:picMkLst>
        </pc:picChg>
      </pc:sldChg>
      <pc:sldChg chg="del">
        <pc:chgData name="Best, Melanie" userId="42e73d6a-8180-49d0-9987-9bfff577326a" providerId="ADAL" clId="{C463813A-45DB-43BB-887F-4A3498702C89}" dt="2024-10-04T10:50:06.707" v="10" actId="47"/>
        <pc:sldMkLst>
          <pc:docMk/>
          <pc:sldMk cId="0" sldId="296"/>
        </pc:sldMkLst>
      </pc:sldChg>
      <pc:sldChg chg="addSp delSp modSp mod modAnim modNotesTx">
        <pc:chgData name="Best, Melanie" userId="42e73d6a-8180-49d0-9987-9bfff577326a" providerId="ADAL" clId="{C463813A-45DB-43BB-887F-4A3498702C89}" dt="2024-11-29T11:01:11.785" v="3925" actId="14100"/>
        <pc:sldMkLst>
          <pc:docMk/>
          <pc:sldMk cId="1321676915" sldId="298"/>
        </pc:sldMkLst>
        <pc:spChg chg="add mod">
          <ac:chgData name="Best, Melanie" userId="42e73d6a-8180-49d0-9987-9bfff577326a" providerId="ADAL" clId="{C463813A-45DB-43BB-887F-4A3498702C89}" dt="2024-11-29T11:01:11.785" v="3925" actId="14100"/>
          <ac:spMkLst>
            <pc:docMk/>
            <pc:sldMk cId="1321676915" sldId="298"/>
            <ac:spMk id="12" creationId="{ACE9AE65-2048-2A63-EB6F-B90B69842A64}"/>
          </ac:spMkLst>
        </pc:spChg>
        <pc:picChg chg="mod">
          <ac:chgData name="Best, Melanie" userId="42e73d6a-8180-49d0-9987-9bfff577326a" providerId="ADAL" clId="{C463813A-45DB-43BB-887F-4A3498702C89}" dt="2024-10-22T08:30:59.152" v="628" actId="1076"/>
          <ac:picMkLst>
            <pc:docMk/>
            <pc:sldMk cId="1321676915" sldId="298"/>
            <ac:picMk id="10" creationId="{C45E064A-F671-5EAF-D6CC-FA5AB8E9BED9}"/>
          </ac:picMkLst>
        </pc:picChg>
        <pc:picChg chg="del">
          <ac:chgData name="Best, Melanie" userId="42e73d6a-8180-49d0-9987-9bfff577326a" providerId="ADAL" clId="{C463813A-45DB-43BB-887F-4A3498702C89}" dt="2024-10-22T08:30:56.743" v="627" actId="21"/>
          <ac:picMkLst>
            <pc:docMk/>
            <pc:sldMk cId="1321676915" sldId="298"/>
            <ac:picMk id="1026" creationId="{390A6E3B-D1F2-C695-E0C0-9E594EDADD28}"/>
          </ac:picMkLst>
        </pc:picChg>
      </pc:sldChg>
      <pc:sldChg chg="modNotesTx">
        <pc:chgData name="Best, Melanie" userId="42e73d6a-8180-49d0-9987-9bfff577326a" providerId="ADAL" clId="{C463813A-45DB-43BB-887F-4A3498702C89}" dt="2024-10-04T10:48:27.166" v="1" actId="20577"/>
        <pc:sldMkLst>
          <pc:docMk/>
          <pc:sldMk cId="2809790163" sldId="299"/>
        </pc:sldMkLst>
      </pc:sldChg>
      <pc:sldChg chg="delSp modSp del mod delAnim modNotesTx">
        <pc:chgData name="Best, Melanie" userId="42e73d6a-8180-49d0-9987-9bfff577326a" providerId="ADAL" clId="{C463813A-45DB-43BB-887F-4A3498702C89}" dt="2024-11-29T10:27:26.878" v="2171" actId="47"/>
        <pc:sldMkLst>
          <pc:docMk/>
          <pc:sldMk cId="0" sldId="300"/>
        </pc:sldMkLst>
        <pc:spChg chg="mod">
          <ac:chgData name="Best, Melanie" userId="42e73d6a-8180-49d0-9987-9bfff577326a" providerId="ADAL" clId="{C463813A-45DB-43BB-887F-4A3498702C89}" dt="2024-10-22T08:37:21.359" v="953" actId="6549"/>
          <ac:spMkLst>
            <pc:docMk/>
            <pc:sldMk cId="0" sldId="300"/>
            <ac:spMk id="7" creationId="{409CC12D-48E2-D23C-C185-0FD1DAE64E98}"/>
          </ac:spMkLst>
        </pc:spChg>
        <pc:picChg chg="mod">
          <ac:chgData name="Best, Melanie" userId="42e73d6a-8180-49d0-9987-9bfff577326a" providerId="ADAL" clId="{C463813A-45DB-43BB-887F-4A3498702C89}" dt="2024-10-22T08:37:26.380" v="954" actId="1076"/>
          <ac:picMkLst>
            <pc:docMk/>
            <pc:sldMk cId="0" sldId="300"/>
            <ac:picMk id="3" creationId="{A1B28206-7DD7-2FF1-080F-335D9965E8D9}"/>
          </ac:picMkLst>
        </pc:picChg>
        <pc:picChg chg="del">
          <ac:chgData name="Best, Melanie" userId="42e73d6a-8180-49d0-9987-9bfff577326a" providerId="ADAL" clId="{C463813A-45DB-43BB-887F-4A3498702C89}" dt="2024-11-29T10:27:12.410" v="2167" actId="21"/>
          <ac:picMkLst>
            <pc:docMk/>
            <pc:sldMk cId="0" sldId="300"/>
            <ac:picMk id="5" creationId="{128383F7-7D93-166C-FCB6-889873B93549}"/>
          </ac:picMkLst>
        </pc:picChg>
      </pc:sldChg>
      <pc:sldChg chg="del modNotesTx">
        <pc:chgData name="Best, Melanie" userId="42e73d6a-8180-49d0-9987-9bfff577326a" providerId="ADAL" clId="{C463813A-45DB-43BB-887F-4A3498702C89}" dt="2024-11-26T12:59:03.834" v="1017" actId="47"/>
        <pc:sldMkLst>
          <pc:docMk/>
          <pc:sldMk cId="47744156" sldId="301"/>
        </pc:sldMkLst>
      </pc:sldChg>
      <pc:sldChg chg="addSp delSp modSp mod">
        <pc:chgData name="Best, Melanie" userId="42e73d6a-8180-49d0-9987-9bfff577326a" providerId="ADAL" clId="{C463813A-45DB-43BB-887F-4A3498702C89}" dt="2024-11-29T10:34:57.346" v="2208" actId="14100"/>
        <pc:sldMkLst>
          <pc:docMk/>
          <pc:sldMk cId="2789850953" sldId="302"/>
        </pc:sldMkLst>
        <pc:spChg chg="mod">
          <ac:chgData name="Best, Melanie" userId="42e73d6a-8180-49d0-9987-9bfff577326a" providerId="ADAL" clId="{C463813A-45DB-43BB-887F-4A3498702C89}" dt="2024-11-29T10:34:54.429" v="2207" actId="1076"/>
          <ac:spMkLst>
            <pc:docMk/>
            <pc:sldMk cId="2789850953" sldId="302"/>
            <ac:spMk id="4" creationId="{832562ED-66E4-D146-09E0-11AE8927DA78}"/>
          </ac:spMkLst>
        </pc:spChg>
        <pc:spChg chg="del">
          <ac:chgData name="Best, Melanie" userId="42e73d6a-8180-49d0-9987-9bfff577326a" providerId="ADAL" clId="{C463813A-45DB-43BB-887F-4A3498702C89}" dt="2024-11-29T10:34:02.466" v="2197"/>
          <ac:spMkLst>
            <pc:docMk/>
            <pc:sldMk cId="2789850953" sldId="302"/>
            <ac:spMk id="6" creationId="{87093368-EB6C-2E9A-C63B-FCB265D8102E}"/>
          </ac:spMkLst>
        </pc:spChg>
        <pc:spChg chg="add mod">
          <ac:chgData name="Best, Melanie" userId="42e73d6a-8180-49d0-9987-9bfff577326a" providerId="ADAL" clId="{C463813A-45DB-43BB-887F-4A3498702C89}" dt="2024-11-29T10:34:46.099" v="2206" actId="478"/>
          <ac:spMkLst>
            <pc:docMk/>
            <pc:sldMk cId="2789850953" sldId="302"/>
            <ac:spMk id="8" creationId="{44B21599-98AA-0458-A55B-CB10921CC16D}"/>
          </ac:spMkLst>
        </pc:spChg>
        <pc:picChg chg="add mod modCrop">
          <ac:chgData name="Best, Melanie" userId="42e73d6a-8180-49d0-9987-9bfff577326a" providerId="ADAL" clId="{C463813A-45DB-43BB-887F-4A3498702C89}" dt="2024-11-29T10:34:57.346" v="2208" actId="14100"/>
          <ac:picMkLst>
            <pc:docMk/>
            <pc:sldMk cId="2789850953" sldId="302"/>
            <ac:picMk id="5" creationId="{DF7B02A7-A0A5-DBBB-C3BF-7151B3BA0A79}"/>
          </ac:picMkLst>
        </pc:picChg>
        <pc:picChg chg="del">
          <ac:chgData name="Best, Melanie" userId="42e73d6a-8180-49d0-9987-9bfff577326a" providerId="ADAL" clId="{C463813A-45DB-43BB-887F-4A3498702C89}" dt="2024-11-29T10:34:46.099" v="2206" actId="478"/>
          <ac:picMkLst>
            <pc:docMk/>
            <pc:sldMk cId="2789850953" sldId="302"/>
            <ac:picMk id="238" creationId="{00000000-0000-0000-0000-000000000000}"/>
          </ac:picMkLst>
        </pc:picChg>
      </pc:sldChg>
      <pc:sldChg chg="addSp delSp modSp mod delAnim modAnim">
        <pc:chgData name="Best, Melanie" userId="42e73d6a-8180-49d0-9987-9bfff577326a" providerId="ADAL" clId="{C463813A-45DB-43BB-887F-4A3498702C89}" dt="2024-11-29T10:27:22.591" v="2170" actId="14100"/>
        <pc:sldMkLst>
          <pc:docMk/>
          <pc:sldMk cId="4042714800" sldId="304"/>
        </pc:sldMkLst>
        <pc:spChg chg="del">
          <ac:chgData name="Best, Melanie" userId="42e73d6a-8180-49d0-9987-9bfff577326a" providerId="ADAL" clId="{C463813A-45DB-43BB-887F-4A3498702C89}" dt="2024-11-29T10:26:50.002" v="2162" actId="478"/>
          <ac:spMkLst>
            <pc:docMk/>
            <pc:sldMk cId="4042714800" sldId="304"/>
            <ac:spMk id="4" creationId="{832562ED-66E4-D146-09E0-11AE8927DA78}"/>
          </ac:spMkLst>
        </pc:spChg>
        <pc:spChg chg="del">
          <ac:chgData name="Best, Melanie" userId="42e73d6a-8180-49d0-9987-9bfff577326a" providerId="ADAL" clId="{C463813A-45DB-43BB-887F-4A3498702C89}" dt="2024-11-29T10:26:58.031" v="2165" actId="478"/>
          <ac:spMkLst>
            <pc:docMk/>
            <pc:sldMk cId="4042714800" sldId="304"/>
            <ac:spMk id="5" creationId="{38777F37-708D-6C96-21C4-0E040C9F6F71}"/>
          </ac:spMkLst>
        </pc:spChg>
        <pc:spChg chg="del">
          <ac:chgData name="Best, Melanie" userId="42e73d6a-8180-49d0-9987-9bfff577326a" providerId="ADAL" clId="{C463813A-45DB-43BB-887F-4A3498702C89}" dt="2024-11-29T10:26:55.050" v="2164" actId="478"/>
          <ac:spMkLst>
            <pc:docMk/>
            <pc:sldMk cId="4042714800" sldId="304"/>
            <ac:spMk id="7" creationId="{17367F6D-4C3E-C921-DA2E-65C14BBFAA79}"/>
          </ac:spMkLst>
        </pc:spChg>
        <pc:spChg chg="del">
          <ac:chgData name="Best, Melanie" userId="42e73d6a-8180-49d0-9987-9bfff577326a" providerId="ADAL" clId="{C463813A-45DB-43BB-887F-4A3498702C89}" dt="2024-11-29T10:26:52.828" v="2163" actId="478"/>
          <ac:spMkLst>
            <pc:docMk/>
            <pc:sldMk cId="4042714800" sldId="304"/>
            <ac:spMk id="9" creationId="{68FBAA21-3083-AF8F-6227-C285B136D8E0}"/>
          </ac:spMkLst>
        </pc:spChg>
        <pc:picChg chg="mod">
          <ac:chgData name="Best, Melanie" userId="42e73d6a-8180-49d0-9987-9bfff577326a" providerId="ADAL" clId="{C463813A-45DB-43BB-887F-4A3498702C89}" dt="2024-11-29T10:27:22.591" v="2170" actId="14100"/>
          <ac:picMkLst>
            <pc:docMk/>
            <pc:sldMk cId="4042714800" sldId="304"/>
            <ac:picMk id="2" creationId="{5E9D400F-4B95-30F2-D296-941DFCA221D3}"/>
          </ac:picMkLst>
        </pc:picChg>
        <pc:picChg chg="add mod">
          <ac:chgData name="Best, Melanie" userId="42e73d6a-8180-49d0-9987-9bfff577326a" providerId="ADAL" clId="{C463813A-45DB-43BB-887F-4A3498702C89}" dt="2024-11-29T10:27:18.916" v="2169" actId="1076"/>
          <ac:picMkLst>
            <pc:docMk/>
            <pc:sldMk cId="4042714800" sldId="304"/>
            <ac:picMk id="3" creationId="{FDF590B5-DF23-E16B-2B28-EB7C0456814A}"/>
          </ac:picMkLst>
        </pc:picChg>
        <pc:picChg chg="del">
          <ac:chgData name="Best, Melanie" userId="42e73d6a-8180-49d0-9987-9bfff577326a" providerId="ADAL" clId="{C463813A-45DB-43BB-887F-4A3498702C89}" dt="2024-11-29T10:26:59.640" v="2166" actId="478"/>
          <ac:picMkLst>
            <pc:docMk/>
            <pc:sldMk cId="4042714800" sldId="304"/>
            <ac:picMk id="8" creationId="{B1CD8384-31D8-B345-FF20-2BD32DB1AC74}"/>
          </ac:picMkLst>
        </pc:picChg>
      </pc:sldChg>
      <pc:sldChg chg="modSp mod modNotesTx">
        <pc:chgData name="Best, Melanie" userId="42e73d6a-8180-49d0-9987-9bfff577326a" providerId="ADAL" clId="{C463813A-45DB-43BB-887F-4A3498702C89}" dt="2024-11-29T11:14:47.029" v="4091" actId="20577"/>
        <pc:sldMkLst>
          <pc:docMk/>
          <pc:sldMk cId="1127742754" sldId="305"/>
        </pc:sldMkLst>
        <pc:spChg chg="mod">
          <ac:chgData name="Best, Melanie" userId="42e73d6a-8180-49d0-9987-9bfff577326a" providerId="ADAL" clId="{C463813A-45DB-43BB-887F-4A3498702C89}" dt="2024-10-22T08:23:54.983" v="618" actId="20577"/>
          <ac:spMkLst>
            <pc:docMk/>
            <pc:sldMk cId="1127742754" sldId="305"/>
            <ac:spMk id="1507" creationId="{5C574AA3-19D4-A965-DCA5-FF5C3CB78968}"/>
          </ac:spMkLst>
        </pc:spChg>
      </pc:sldChg>
      <pc:sldChg chg="addSp delSp modSp new add del mod modAnim modNotesTx">
        <pc:chgData name="Best, Melanie" userId="42e73d6a-8180-49d0-9987-9bfff577326a" providerId="ADAL" clId="{C463813A-45DB-43BB-887F-4A3498702C89}" dt="2024-11-29T11:00:03.681" v="3924"/>
        <pc:sldMkLst>
          <pc:docMk/>
          <pc:sldMk cId="3684907949" sldId="308"/>
        </pc:sldMkLst>
        <pc:spChg chg="del">
          <ac:chgData name="Best, Melanie" userId="42e73d6a-8180-49d0-9987-9bfff577326a" providerId="ADAL" clId="{C463813A-45DB-43BB-887F-4A3498702C89}" dt="2024-10-22T08:14:30.883" v="54" actId="478"/>
          <ac:spMkLst>
            <pc:docMk/>
            <pc:sldMk cId="3684907949" sldId="308"/>
            <ac:spMk id="2" creationId="{FB76FDA4-0E79-4146-11E9-8356942A1C25}"/>
          </ac:spMkLst>
        </pc:spChg>
        <pc:spChg chg="mod">
          <ac:chgData name="Best, Melanie" userId="42e73d6a-8180-49d0-9987-9bfff577326a" providerId="ADAL" clId="{C463813A-45DB-43BB-887F-4A3498702C89}" dt="2024-10-22T08:14:27.439" v="53" actId="113"/>
          <ac:spMkLst>
            <pc:docMk/>
            <pc:sldMk cId="3684907949" sldId="308"/>
            <ac:spMk id="3" creationId="{FF89A799-019C-0068-E88E-8CA2D7DE7560}"/>
          </ac:spMkLst>
        </pc:spChg>
        <pc:spChg chg="mod">
          <ac:chgData name="Best, Melanie" userId="42e73d6a-8180-49d0-9987-9bfff577326a" providerId="ADAL" clId="{C463813A-45DB-43BB-887F-4A3498702C89}" dt="2024-11-29T10:30:47.300" v="2183" actId="6549"/>
          <ac:spMkLst>
            <pc:docMk/>
            <pc:sldMk cId="3684907949" sldId="308"/>
            <ac:spMk id="4" creationId="{21A711E1-D159-34DF-2751-2F3805BAF79F}"/>
          </ac:spMkLst>
        </pc:spChg>
        <pc:spChg chg="add del">
          <ac:chgData name="Best, Melanie" userId="42e73d6a-8180-49d0-9987-9bfff577326a" providerId="ADAL" clId="{C463813A-45DB-43BB-887F-4A3498702C89}" dt="2024-10-22T08:13:56.618" v="13" actId="22"/>
          <ac:spMkLst>
            <pc:docMk/>
            <pc:sldMk cId="3684907949" sldId="308"/>
            <ac:spMk id="6" creationId="{18486BAE-BA27-A7C7-4A4C-DD8F6D4859B8}"/>
          </ac:spMkLst>
        </pc:spChg>
        <pc:picChg chg="add del mod">
          <ac:chgData name="Best, Melanie" userId="42e73d6a-8180-49d0-9987-9bfff577326a" providerId="ADAL" clId="{C463813A-45DB-43BB-887F-4A3498702C89}" dt="2024-11-29T10:58:48.931" v="3913" actId="478"/>
          <ac:picMkLst>
            <pc:docMk/>
            <pc:sldMk cId="3684907949" sldId="308"/>
            <ac:picMk id="2" creationId="{4A5E2556-FA20-E3A6-4F99-A9F7B9B1CAE6}"/>
          </ac:picMkLst>
        </pc:picChg>
        <pc:picChg chg="add mod">
          <ac:chgData name="Best, Melanie" userId="42e73d6a-8180-49d0-9987-9bfff577326a" providerId="ADAL" clId="{C463813A-45DB-43BB-887F-4A3498702C89}" dt="2024-11-29T10:58:59.921" v="3916" actId="1076"/>
          <ac:picMkLst>
            <pc:docMk/>
            <pc:sldMk cId="3684907949" sldId="308"/>
            <ac:picMk id="6" creationId="{E7AECD62-A1F7-8045-A821-773293C49CD7}"/>
          </ac:picMkLst>
        </pc:picChg>
        <pc:picChg chg="add del mod">
          <ac:chgData name="Best, Melanie" userId="42e73d6a-8180-49d0-9987-9bfff577326a" providerId="ADAL" clId="{C463813A-45DB-43BB-887F-4A3498702C89}" dt="2024-11-29T10:04:31.464" v="1500" actId="478"/>
          <ac:picMkLst>
            <pc:docMk/>
            <pc:sldMk cId="3684907949" sldId="308"/>
            <ac:picMk id="7" creationId="{390A6E3B-D1F2-C695-E0C0-9E594EDADD28}"/>
          </ac:picMkLst>
        </pc:picChg>
        <pc:picChg chg="add mod">
          <ac:chgData name="Best, Melanie" userId="42e73d6a-8180-49d0-9987-9bfff577326a" providerId="ADAL" clId="{C463813A-45DB-43BB-887F-4A3498702C89}" dt="2024-11-29T10:06:52.787" v="1525" actId="1076"/>
          <ac:picMkLst>
            <pc:docMk/>
            <pc:sldMk cId="3684907949" sldId="308"/>
            <ac:picMk id="1026" creationId="{6FE8F322-5D38-C01A-A21E-E425E5ED181D}"/>
          </ac:picMkLst>
        </pc:picChg>
      </pc:sldChg>
      <pc:sldChg chg="addSp delSp modSp mod modAnim modNotesTx">
        <pc:chgData name="Best, Melanie" userId="42e73d6a-8180-49d0-9987-9bfff577326a" providerId="ADAL" clId="{C463813A-45DB-43BB-887F-4A3498702C89}" dt="2024-11-29T11:07:48.540" v="3958" actId="5793"/>
        <pc:sldMkLst>
          <pc:docMk/>
          <pc:sldMk cId="1580624498" sldId="309"/>
        </pc:sldMkLst>
        <pc:spChg chg="mod">
          <ac:chgData name="Best, Melanie" userId="42e73d6a-8180-49d0-9987-9bfff577326a" providerId="ADAL" clId="{C463813A-45DB-43BB-887F-4A3498702C89}" dt="2024-11-26T12:58:31.125" v="1011" actId="1076"/>
          <ac:spMkLst>
            <pc:docMk/>
            <pc:sldMk cId="1580624498" sldId="309"/>
            <ac:spMk id="2" creationId="{016635DD-494F-6259-19B5-69F822C35FB9}"/>
          </ac:spMkLst>
        </pc:spChg>
        <pc:spChg chg="add mod">
          <ac:chgData name="Best, Melanie" userId="42e73d6a-8180-49d0-9987-9bfff577326a" providerId="ADAL" clId="{C463813A-45DB-43BB-887F-4A3498702C89}" dt="2024-11-26T12:58:46.416" v="1016" actId="14100"/>
          <ac:spMkLst>
            <pc:docMk/>
            <pc:sldMk cId="1580624498" sldId="309"/>
            <ac:spMk id="3" creationId="{C30BD4EB-4DBC-B1A9-823B-FC1C87227192}"/>
          </ac:spMkLst>
        </pc:spChg>
        <pc:picChg chg="add mod">
          <ac:chgData name="Best, Melanie" userId="42e73d6a-8180-49d0-9987-9bfff577326a" providerId="ADAL" clId="{C463813A-45DB-43BB-887F-4A3498702C89}" dt="2024-11-26T12:59:32.752" v="1024" actId="1076"/>
          <ac:picMkLst>
            <pc:docMk/>
            <pc:sldMk cId="1580624498" sldId="309"/>
            <ac:picMk id="10" creationId="{28EAA090-86D2-8F32-6107-952E0247B426}"/>
          </ac:picMkLst>
        </pc:picChg>
        <pc:picChg chg="add mod">
          <ac:chgData name="Best, Melanie" userId="42e73d6a-8180-49d0-9987-9bfff577326a" providerId="ADAL" clId="{C463813A-45DB-43BB-887F-4A3498702C89}" dt="2024-11-28T14:01:17.662" v="1036" actId="1076"/>
          <ac:picMkLst>
            <pc:docMk/>
            <pc:sldMk cId="1580624498" sldId="309"/>
            <ac:picMk id="18" creationId="{873FFFFB-A3C4-B829-D770-4A367BA47F3F}"/>
          </ac:picMkLst>
        </pc:picChg>
        <pc:picChg chg="del mod">
          <ac:chgData name="Best, Melanie" userId="42e73d6a-8180-49d0-9987-9bfff577326a" providerId="ADAL" clId="{C463813A-45DB-43BB-887F-4A3498702C89}" dt="2024-11-26T12:59:28.060" v="1023" actId="478"/>
          <ac:picMkLst>
            <pc:docMk/>
            <pc:sldMk cId="1580624498" sldId="309"/>
            <ac:picMk id="21" creationId="{97AF405B-ABAD-35AF-530F-079BA8A3E0C8}"/>
          </ac:picMkLst>
        </pc:picChg>
      </pc:sldChg>
      <pc:sldChg chg="modSp del mod ord modNotesTx">
        <pc:chgData name="Best, Melanie" userId="42e73d6a-8180-49d0-9987-9bfff577326a" providerId="ADAL" clId="{C463813A-45DB-43BB-887F-4A3498702C89}" dt="2024-11-26T12:54:53.048" v="1002" actId="2696"/>
        <pc:sldMkLst>
          <pc:docMk/>
          <pc:sldMk cId="2338349334" sldId="309"/>
        </pc:sldMkLst>
        <pc:spChg chg="mod">
          <ac:chgData name="Best, Melanie" userId="42e73d6a-8180-49d0-9987-9bfff577326a" providerId="ADAL" clId="{C463813A-45DB-43BB-887F-4A3498702C89}" dt="2024-11-19T13:53:19.438" v="994" actId="20577"/>
          <ac:spMkLst>
            <pc:docMk/>
            <pc:sldMk cId="2338349334" sldId="309"/>
            <ac:spMk id="2" creationId="{016635DD-494F-6259-19B5-69F822C35FB9}"/>
          </ac:spMkLst>
        </pc:spChg>
      </pc:sldChg>
      <pc:sldChg chg="addSp modSp new mod ord modNotesTx">
        <pc:chgData name="Best, Melanie" userId="42e73d6a-8180-49d0-9987-9bfff577326a" providerId="ADAL" clId="{C463813A-45DB-43BB-887F-4A3498702C89}" dt="2024-11-29T10:57:17.209" v="3910"/>
        <pc:sldMkLst>
          <pc:docMk/>
          <pc:sldMk cId="294331118" sldId="310"/>
        </pc:sldMkLst>
        <pc:spChg chg="mod">
          <ac:chgData name="Best, Melanie" userId="42e73d6a-8180-49d0-9987-9bfff577326a" providerId="ADAL" clId="{C463813A-45DB-43BB-887F-4A3498702C89}" dt="2024-11-29T09:52:06.778" v="1352" actId="5793"/>
          <ac:spMkLst>
            <pc:docMk/>
            <pc:sldMk cId="294331118" sldId="310"/>
            <ac:spMk id="2" creationId="{2AA4644F-8891-68CC-1DF8-5002ED672E23}"/>
          </ac:spMkLst>
        </pc:spChg>
        <pc:spChg chg="add mod">
          <ac:chgData name="Best, Melanie" userId="42e73d6a-8180-49d0-9987-9bfff577326a" providerId="ADAL" clId="{C463813A-45DB-43BB-887F-4A3498702C89}" dt="2024-11-29T10:28:47.511" v="2172" actId="2711"/>
          <ac:spMkLst>
            <pc:docMk/>
            <pc:sldMk cId="294331118" sldId="310"/>
            <ac:spMk id="3" creationId="{B31CDA9F-697B-E55E-9A0B-EB4C5C3004FB}"/>
          </ac:spMkLst>
        </pc:spChg>
        <pc:spChg chg="add mod">
          <ac:chgData name="Best, Melanie" userId="42e73d6a-8180-49d0-9987-9bfff577326a" providerId="ADAL" clId="{C463813A-45DB-43BB-887F-4A3498702C89}" dt="2024-11-29T10:30:05.819" v="2180" actId="2711"/>
          <ac:spMkLst>
            <pc:docMk/>
            <pc:sldMk cId="294331118" sldId="310"/>
            <ac:spMk id="4" creationId="{785184E6-59A4-26E7-125D-8AB7BCA494C7}"/>
          </ac:spMkLst>
        </pc:spChg>
        <pc:spChg chg="add mod">
          <ac:chgData name="Best, Melanie" userId="42e73d6a-8180-49d0-9987-9bfff577326a" providerId="ADAL" clId="{C463813A-45DB-43BB-887F-4A3498702C89}" dt="2024-11-29T10:30:21.142" v="2181" actId="2711"/>
          <ac:spMkLst>
            <pc:docMk/>
            <pc:sldMk cId="294331118" sldId="310"/>
            <ac:spMk id="5" creationId="{B6F49E3D-6BD3-11E4-E3EE-7DE7DBB52600}"/>
          </ac:spMkLst>
        </pc:spChg>
      </pc:sldChg>
      <pc:sldChg chg="addSp delSp modSp new mod modAnim modNotesTx">
        <pc:chgData name="Best, Melanie" userId="42e73d6a-8180-49d0-9987-9bfff577326a" providerId="ADAL" clId="{C463813A-45DB-43BB-887F-4A3498702C89}" dt="2024-11-29T11:04:10.587" v="3934"/>
        <pc:sldMkLst>
          <pc:docMk/>
          <pc:sldMk cId="2281516648" sldId="311"/>
        </pc:sldMkLst>
        <pc:spChg chg="del mod">
          <ac:chgData name="Best, Melanie" userId="42e73d6a-8180-49d0-9987-9bfff577326a" providerId="ADAL" clId="{C463813A-45DB-43BB-887F-4A3498702C89}" dt="2024-11-29T10:43:24.590" v="2224" actId="478"/>
          <ac:spMkLst>
            <pc:docMk/>
            <pc:sldMk cId="2281516648" sldId="311"/>
            <ac:spMk id="2" creationId="{742EA488-3EA7-6056-3B75-1999E58EE56E}"/>
          </ac:spMkLst>
        </pc:spChg>
        <pc:spChg chg="mod">
          <ac:chgData name="Best, Melanie" userId="42e73d6a-8180-49d0-9987-9bfff577326a" providerId="ADAL" clId="{C463813A-45DB-43BB-887F-4A3498702C89}" dt="2024-11-29T11:02:38.604" v="3926" actId="1076"/>
          <ac:spMkLst>
            <pc:docMk/>
            <pc:sldMk cId="2281516648" sldId="311"/>
            <ac:spMk id="3" creationId="{701F999B-25D6-E30F-122D-65EB0B69A1C5}"/>
          </ac:spMkLst>
        </pc:spChg>
        <pc:spChg chg="del mod">
          <ac:chgData name="Best, Melanie" userId="42e73d6a-8180-49d0-9987-9bfff577326a" providerId="ADAL" clId="{C463813A-45DB-43BB-887F-4A3498702C89}" dt="2024-11-29T10:38:47.471" v="2210" actId="478"/>
          <ac:spMkLst>
            <pc:docMk/>
            <pc:sldMk cId="2281516648" sldId="311"/>
            <ac:spMk id="4" creationId="{432F1A67-9F14-0425-4A9B-1E9C2718E188}"/>
          </ac:spMkLst>
        </pc:spChg>
        <pc:spChg chg="add del mod">
          <ac:chgData name="Best, Melanie" userId="42e73d6a-8180-49d0-9987-9bfff577326a" providerId="ADAL" clId="{C463813A-45DB-43BB-887F-4A3498702C89}" dt="2024-11-29T10:15:42.326" v="1934" actId="478"/>
          <ac:spMkLst>
            <pc:docMk/>
            <pc:sldMk cId="2281516648" sldId="311"/>
            <ac:spMk id="6" creationId="{50C23A66-C48D-DCB8-2019-A3B3C2F311E1}"/>
          </ac:spMkLst>
        </pc:spChg>
        <pc:picChg chg="add mod">
          <ac:chgData name="Best, Melanie" userId="42e73d6a-8180-49d0-9987-9bfff577326a" providerId="ADAL" clId="{C463813A-45DB-43BB-887F-4A3498702C89}" dt="2024-11-29T11:02:44.557" v="3928" actId="1076"/>
          <ac:picMkLst>
            <pc:docMk/>
            <pc:sldMk cId="2281516648" sldId="311"/>
            <ac:picMk id="8" creationId="{67E48E15-6CAA-3164-3FF6-E9D055254B60}"/>
          </ac:picMkLst>
        </pc:picChg>
        <pc:picChg chg="add del mod">
          <ac:chgData name="Best, Melanie" userId="42e73d6a-8180-49d0-9987-9bfff577326a" providerId="ADAL" clId="{C463813A-45DB-43BB-887F-4A3498702C89}" dt="2024-11-29T10:16:29.608" v="2110" actId="478"/>
          <ac:picMkLst>
            <pc:docMk/>
            <pc:sldMk cId="2281516648" sldId="311"/>
            <ac:picMk id="2050" creationId="{4A217CF3-2E55-82C7-AA08-395883FF12CF}"/>
          </ac:picMkLst>
        </pc:picChg>
        <pc:picChg chg="add mod">
          <ac:chgData name="Best, Melanie" userId="42e73d6a-8180-49d0-9987-9bfff577326a" providerId="ADAL" clId="{C463813A-45DB-43BB-887F-4A3498702C89}" dt="2024-11-29T11:03:56.065" v="3933" actId="1076"/>
          <ac:picMkLst>
            <pc:docMk/>
            <pc:sldMk cId="2281516648" sldId="311"/>
            <ac:picMk id="2052" creationId="{BD87854C-5BB9-429B-378A-0C3D98DC1E0A}"/>
          </ac:picMkLst>
        </pc:picChg>
      </pc:sldChg>
      <pc:sldChg chg="addSp modSp new modAnim">
        <pc:chgData name="Best, Melanie" userId="42e73d6a-8180-49d0-9987-9bfff577326a" providerId="ADAL" clId="{C463813A-45DB-43BB-887F-4A3498702C89}" dt="2024-11-29T10:56:45.463" v="3908"/>
        <pc:sldMkLst>
          <pc:docMk/>
          <pc:sldMk cId="92580412" sldId="312"/>
        </pc:sldMkLst>
        <pc:picChg chg="add mod">
          <ac:chgData name="Best, Melanie" userId="42e73d6a-8180-49d0-9987-9bfff577326a" providerId="ADAL" clId="{C463813A-45DB-43BB-887F-4A3498702C89}" dt="2024-11-29T10:56:45.463" v="3908"/>
          <ac:picMkLst>
            <pc:docMk/>
            <pc:sldMk cId="92580412" sldId="312"/>
            <ac:picMk id="6" creationId="{80AF44AF-D697-20BA-0147-34B0ED475619}"/>
          </ac:picMkLst>
        </pc:picChg>
      </pc:sldChg>
      <pc:sldMasterChg chg="delSldLayout">
        <pc:chgData name="Best, Melanie" userId="42e73d6a-8180-49d0-9987-9bfff577326a" providerId="ADAL" clId="{C463813A-45DB-43BB-887F-4A3498702C89}" dt="2024-11-29T10:27:26.878" v="2171" actId="47"/>
        <pc:sldMasterMkLst>
          <pc:docMk/>
          <pc:sldMasterMk cId="0" sldId="2147483834"/>
        </pc:sldMasterMkLst>
        <pc:sldLayoutChg chg="del">
          <pc:chgData name="Best, Melanie" userId="42e73d6a-8180-49d0-9987-9bfff577326a" providerId="ADAL" clId="{C463813A-45DB-43BB-887F-4A3498702C89}" dt="2024-11-29T10:27:26.878" v="2171" actId="47"/>
          <pc:sldLayoutMkLst>
            <pc:docMk/>
            <pc:sldMasterMk cId="0" sldId="2147483834"/>
            <pc:sldLayoutMk cId="3402023894" sldId="2147483845"/>
          </pc:sldLayoutMkLst>
        </pc:sldLayoutChg>
      </pc:sldMasterChg>
      <pc:sldMasterChg chg="delSldLayout">
        <pc:chgData name="Best, Melanie" userId="42e73d6a-8180-49d0-9987-9bfff577326a" providerId="ADAL" clId="{C463813A-45DB-43BB-887F-4A3498702C89}" dt="2024-11-28T14:01:47.736" v="1038" actId="47"/>
        <pc:sldMasterMkLst>
          <pc:docMk/>
          <pc:sldMasterMk cId="0" sldId="2147483839"/>
        </pc:sldMasterMkLst>
        <pc:sldLayoutChg chg="del">
          <pc:chgData name="Best, Melanie" userId="42e73d6a-8180-49d0-9987-9bfff577326a" providerId="ADAL" clId="{C463813A-45DB-43BB-887F-4A3498702C89}" dt="2024-11-28T14:01:47.736" v="1038" actId="47"/>
          <pc:sldLayoutMkLst>
            <pc:docMk/>
            <pc:sldMasterMk cId="0" sldId="2147483839"/>
            <pc:sldLayoutMk cId="1000401264" sldId="2147483848"/>
          </pc:sldLayoutMkLst>
        </pc:sldLayoutChg>
      </pc:sldMasterChg>
      <pc:sldMasterChg chg="del delSldLayout">
        <pc:chgData name="Best, Melanie" userId="42e73d6a-8180-49d0-9987-9bfff577326a" providerId="ADAL" clId="{C463813A-45DB-43BB-887F-4A3498702C89}" dt="2024-10-04T10:50:06.707" v="10" actId="47"/>
        <pc:sldMasterMkLst>
          <pc:docMk/>
          <pc:sldMasterMk cId="0" sldId="2147483840"/>
        </pc:sldMasterMkLst>
        <pc:sldLayoutChg chg="del">
          <pc:chgData name="Best, Melanie" userId="42e73d6a-8180-49d0-9987-9bfff577326a" providerId="ADAL" clId="{C463813A-45DB-43BB-887F-4A3498702C89}" dt="2024-10-04T10:50:06.707" v="10" actId="47"/>
          <pc:sldLayoutMkLst>
            <pc:docMk/>
            <pc:sldMasterMk cId="0" sldId="2147483840"/>
            <pc:sldLayoutMk cId="0" sldId="2147483774"/>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76"/>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77"/>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78"/>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79"/>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0"/>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1"/>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2"/>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3"/>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4"/>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5"/>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6"/>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7"/>
          </pc:sldLayoutMkLst>
        </pc:sldLayoutChg>
        <pc:sldLayoutChg chg="del">
          <pc:chgData name="Best, Melanie" userId="42e73d6a-8180-49d0-9987-9bfff577326a" providerId="ADAL" clId="{C463813A-45DB-43BB-887F-4A3498702C89}" dt="2024-10-04T10:50:06.707" v="10" actId="47"/>
          <pc:sldLayoutMkLst>
            <pc:docMk/>
            <pc:sldMasterMk cId="0" sldId="2147483840"/>
            <pc:sldLayoutMk cId="0" sldId="21474837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8680c3840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8680c3840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318325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17557b6a3c_0_21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17557b6a3c_0_21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a:extLst>
            <a:ext uri="{FF2B5EF4-FFF2-40B4-BE49-F238E27FC236}">
              <a16:creationId xmlns:a16="http://schemas.microsoft.com/office/drawing/2014/main" id="{D55291CB-81D8-2A30-9EE9-D19F2A076033}"/>
            </a:ext>
          </a:extLst>
        </p:cNvPr>
        <p:cNvGrpSpPr/>
        <p:nvPr/>
      </p:nvGrpSpPr>
      <p:grpSpPr>
        <a:xfrm>
          <a:off x="0" y="0"/>
          <a:ext cx="0" cy="0"/>
          <a:chOff x="0" y="0"/>
          <a:chExt cx="0" cy="0"/>
        </a:xfrm>
      </p:grpSpPr>
      <p:sp>
        <p:nvSpPr>
          <p:cNvPr id="1497" name="Google Shape;1497;p23:notes">
            <a:extLst>
              <a:ext uri="{FF2B5EF4-FFF2-40B4-BE49-F238E27FC236}">
                <a16:creationId xmlns:a16="http://schemas.microsoft.com/office/drawing/2014/main" id="{8EA7EF5A-4235-C1E9-B877-416DB89157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8" name="Google Shape;1498;p23:notes">
            <a:extLst>
              <a:ext uri="{FF2B5EF4-FFF2-40B4-BE49-F238E27FC236}">
                <a16:creationId xmlns:a16="http://schemas.microsoft.com/office/drawing/2014/main" id="{1C436C78-F596-55A3-A17A-09E0FA06110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a:lnSpc>
                <a:spcPct val="107000"/>
              </a:lnSpc>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Natasha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Abrahart</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parents – attending mental health awareness talk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UoW</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402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Universities should be the generators of knowledge, leading the way….but in this space they are not, and that needs to change. </a:t>
            </a:r>
          </a:p>
          <a:p>
            <a:endParaRPr lang="en-GB" dirty="0"/>
          </a:p>
          <a:p>
            <a:r>
              <a:rPr lang="en-GB" dirty="0"/>
              <a:t>The world is changing……I did a webinar with British Judo a few weeks ago as part of DHM – the Paralympic Coach spoke of the integrated programme, the value </a:t>
            </a:r>
          </a:p>
          <a:p>
            <a:r>
              <a:rPr lang="en-GB" dirty="0"/>
              <a:t>and credibility of the VI athletes – of being key role models for the programme – not celebrated as supercrips based on their personality, their character, their </a:t>
            </a:r>
          </a:p>
          <a:p>
            <a:r>
              <a:rPr lang="en-GB" dirty="0"/>
              <a:t>athletic endeavours….they set the tone. The respect and value for their VI athletes reflects an organisational culture that is empowering for these athletes, and sends a clear message for everyone else in the programme about inclusion, about disability. It can be done and it needs to be the norm.</a:t>
            </a:r>
          </a:p>
          <a:p>
            <a:endParaRPr lang="en-GB" dirty="0"/>
          </a:p>
          <a:p>
            <a:r>
              <a:rPr lang="en-GB" dirty="0"/>
              <a:t>We see the likes of GCHQ and NASA actively recruiting neurodiverse people. The video by Apple speaks of how technology bridges gaps and offers new possibilities ….it talks about ‘shaking the world’ and in this day and age advancements in technology mean more is possible, particularly for disabled people.  It feels that there is a need for a shake-up in HE. </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I wanted to share this video as it speaks to me about possibilities and hope</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561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GB" dirty="0" err="1"/>
              <a:t>Wlv</a:t>
            </a:r>
            <a:r>
              <a:rPr lang="en-GB" dirty="0"/>
              <a:t> DHM</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Or, if you prefer, here they all are on one page. They will become more active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You can also sign up to the </a:t>
            </a:r>
            <a:r>
              <a:rPr lang="en-GB" dirty="0" err="1">
                <a:effectLst/>
                <a:latin typeface="Helvetica Neue" panose="02000503000000020004" pitchFamily="2" charset="0"/>
              </a:rPr>
              <a:t>JISCMail</a:t>
            </a:r>
            <a:r>
              <a:rPr lang="en-GB" dirty="0">
                <a:effectLst/>
                <a:latin typeface="Helvetica Neue" panose="02000503000000020004" pitchFamily="2" charset="0"/>
              </a:rPr>
              <a:t> </a:t>
            </a:r>
            <a:r>
              <a:rPr lang="en-GB" dirty="0" err="1">
                <a:effectLst/>
                <a:latin typeface="Helvetica Neue" panose="02000503000000020004" pitchFamily="2" charset="0"/>
              </a:rPr>
              <a:t>ListServ</a:t>
            </a:r>
            <a:r>
              <a:rPr lang="en-GB" dirty="0">
                <a:effectLst/>
                <a:latin typeface="Helvetica Neue" panose="02000503000000020004" pitchFamily="2" charset="0"/>
              </a:rPr>
              <a:t>: https://</a:t>
            </a:r>
            <a:r>
              <a:rPr lang="en-GB" dirty="0" err="1">
                <a:effectLst/>
                <a:latin typeface="Helvetica Neue" panose="02000503000000020004" pitchFamily="2" charset="0"/>
              </a:rPr>
              <a:t>www.jiscmail.ac.uk</a:t>
            </a:r>
            <a:r>
              <a:rPr lang="en-GB" dirty="0">
                <a:effectLst/>
                <a:latin typeface="Helvetica Neue" panose="02000503000000020004" pitchFamily="2" charset="0"/>
              </a:rPr>
              <a:t>/</a:t>
            </a:r>
            <a:r>
              <a:rPr lang="en-GB" dirty="0" err="1">
                <a:effectLst/>
                <a:latin typeface="Helvetica Neue" panose="02000503000000020004" pitchFamily="2" charset="0"/>
              </a:rPr>
              <a:t>cgi</a:t>
            </a:r>
            <a:r>
              <a:rPr lang="en-GB">
                <a:effectLst/>
                <a:latin typeface="Helvetica Neue" panose="02000503000000020004" pitchFamily="2" charset="0"/>
              </a:rPr>
              <a:t>-bin/wa-jisc.exe?SUBED1=NADSN-ALL  </a:t>
            </a:r>
            <a:endParaRPr lang="en-GB" dirty="0">
              <a:effectLst/>
              <a:latin typeface="Helvetica Neue" panose="02000503000000020004"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F6F003-28EC-D244-A827-93F7202D66AB}" type="slidenum">
              <a:rPr lang="en-US" smtClean="0"/>
              <a:t>16</a:t>
            </a:fld>
            <a:endParaRPr lang="en-US"/>
          </a:p>
        </p:txBody>
      </p:sp>
    </p:spTree>
    <p:extLst>
      <p:ext uri="{BB962C8B-B14F-4D97-AF65-F5344CB8AC3E}">
        <p14:creationId xmlns:p14="http://schemas.microsoft.com/office/powerpoint/2010/main" val="2978001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a:extLst>
            <a:ext uri="{FF2B5EF4-FFF2-40B4-BE49-F238E27FC236}">
              <a16:creationId xmlns:a16="http://schemas.microsoft.com/office/drawing/2014/main" id="{2DCC0389-ECCB-ABEE-ABFC-A8A54B72F46C}"/>
            </a:ext>
          </a:extLst>
        </p:cNvPr>
        <p:cNvGrpSpPr/>
        <p:nvPr/>
      </p:nvGrpSpPr>
      <p:grpSpPr>
        <a:xfrm>
          <a:off x="0" y="0"/>
          <a:ext cx="0" cy="0"/>
          <a:chOff x="0" y="0"/>
          <a:chExt cx="0" cy="0"/>
        </a:xfrm>
      </p:grpSpPr>
      <p:sp>
        <p:nvSpPr>
          <p:cNvPr id="334" name="Google Shape;334;g54dda1946d_4_2730:notes">
            <a:extLst>
              <a:ext uri="{FF2B5EF4-FFF2-40B4-BE49-F238E27FC236}">
                <a16:creationId xmlns:a16="http://schemas.microsoft.com/office/drawing/2014/main" id="{56EFAE04-BE77-8597-BCD9-4C91C0050A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4dda1946d_4_2730:notes">
            <a:extLst>
              <a:ext uri="{FF2B5EF4-FFF2-40B4-BE49-F238E27FC236}">
                <a16:creationId xmlns:a16="http://schemas.microsoft.com/office/drawing/2014/main" id="{0D233840-FA74-6CB7-0C7B-A47C6D197A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p>
        </p:txBody>
      </p:sp>
    </p:spTree>
    <p:extLst>
      <p:ext uri="{BB962C8B-B14F-4D97-AF65-F5344CB8AC3E}">
        <p14:creationId xmlns:p14="http://schemas.microsoft.com/office/powerpoint/2010/main" val="234479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1" name="Google Shape;12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PLEASE CONSIDER PARTICIPATING IN THE NDSS!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PLEASE SHARE WITH YOUR NETWORKS!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If you would like to join our working group or mailing list, please email 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p>
          <a:p>
            <a:pPr marL="0" lvl="0" indent="0" algn="l" rtl="0">
              <a:spcBef>
                <a:spcPts val="0"/>
              </a:spcBef>
              <a:spcAft>
                <a:spcPts val="0"/>
              </a:spcAft>
              <a:buNone/>
            </a:pPr>
            <a:endParaRPr dirty="0"/>
          </a:p>
        </p:txBody>
      </p:sp>
      <p:sp>
        <p:nvSpPr>
          <p:cNvPr id="1823" name="Google Shape;182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62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Unpacking the disability employment gap 3 year project at University of Sheffield illustrated the gap by disability type</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15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kern="0" dirty="0">
                <a:effectLst/>
                <a:latin typeface="Aptos" panose="020B0004020202020204" pitchFamily="34" charset="0"/>
                <a:ea typeface="Times New Roman" panose="02020603050405020304" pitchFamily="18" charset="0"/>
                <a:cs typeface="Aptos" panose="020B0004020202020204" pitchFamily="34" charset="0"/>
              </a:rPr>
              <a:t>Declaration rates higher in professional services staff (Advance HE, 2021).</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GB" sz="1200" kern="100" dirty="0">
                <a:effectLst/>
                <a:latin typeface="Aptos" panose="020B0004020202020204" pitchFamily="34" charset="0"/>
                <a:ea typeface="Aptos" panose="020B0004020202020204" pitchFamily="34" charset="0"/>
                <a:cs typeface="Aptos" panose="020B0004020202020204" pitchFamily="34"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kern="100" dirty="0">
                <a:effectLst/>
                <a:latin typeface="Aptos" panose="020B0004020202020204" pitchFamily="34" charset="0"/>
                <a:ea typeface="Aptos" panose="020B0004020202020204" pitchFamily="34" charset="0"/>
                <a:cs typeface="Aptos" panose="020B0004020202020204" pitchFamily="34" charset="0"/>
              </a:rPr>
              <a:t>29.7% of disabled academics were earning £50,000+, compared to 37.5% of non-disabled academics, with a 3.5% pay gap for those in the professional services (Advance HE, 2023).</a:t>
            </a:r>
            <a:endParaRPr lang="en-GB" sz="1200" kern="100" dirty="0">
              <a:solidFill>
                <a:schemeClr val="dk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endParaRPr lang="en-GB" sz="1200" kern="100" dirty="0">
              <a:solidFill>
                <a:schemeClr val="dk1"/>
              </a:solidFill>
              <a:effectLst/>
              <a:latin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dirty="0">
                <a:solidFill>
                  <a:schemeClr val="bg1"/>
                </a:solidFill>
              </a:rPr>
              <a:t>Rates of disclosure are particularly low for professors (4%), senior managers (&lt;5%)those on research-only contracts (5.5%)	</a:t>
            </a:r>
          </a:p>
          <a:p>
            <a:pPr marL="0" lvl="0" indent="0">
              <a:lnSpc>
                <a:spcPct val="107000"/>
              </a:lnSpc>
              <a:buFont typeface="Wingdings" panose="05000000000000000000" pitchFamily="2" charset="2"/>
              <a:buNone/>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200" kern="100" dirty="0">
                <a:effectLst/>
                <a:latin typeface="Aptos" panose="020B0004020202020204" pitchFamily="34" charset="0"/>
                <a:ea typeface="Aptos" panose="020B0004020202020204" pitchFamily="34" charset="0"/>
                <a:cs typeface="Aptos" panose="020B0004020202020204" pitchFamily="34" charset="0"/>
              </a:rPr>
              <a:t>The limited disabled workforce in HE, including in seniority, limits the role models, perceived accessibility of Universities and aspirations of disabled students.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buFont typeface="Wingdings" panose="05000000000000000000" pitchFamily="2" charset="2"/>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Disabled students have worse outcomes in HE than non-disabled students, are more likely to drop-out of courses, tend to have lower degree results and have worse employment outcomes. </a:t>
            </a:r>
          </a:p>
          <a:p>
            <a:pPr marL="457200">
              <a:lnSpc>
                <a:spcPct val="107000"/>
              </a:lnSpc>
            </a:pPr>
            <a:r>
              <a:rPr lang="en-GB"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On average 1 disability student advisor is supporting up to 583 students (Borkin, </a:t>
            </a:r>
            <a:r>
              <a:rPr lang="en-GB" sz="1200" kern="100" dirty="0" err="1">
                <a:solidFill>
                  <a:srgbClr val="000000"/>
                </a:solidFill>
                <a:effectLst/>
                <a:latin typeface="Aptos" panose="020B0004020202020204" pitchFamily="34" charset="0"/>
                <a:ea typeface="Aptos" panose="020B0004020202020204" pitchFamily="34" charset="0"/>
                <a:cs typeface="Arial" panose="020B0604020202020204" pitchFamily="34" charset="0"/>
              </a:rPr>
              <a:t>nd</a:t>
            </a:r>
            <a:r>
              <a:rPr lang="en-GB" sz="12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 However very few Universities employ any disability staff advisors.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03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own experience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688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67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VCs, Deans, Academics, PS staff, EDI leads, DSN chairs, Gov advisor</a:t>
            </a:r>
          </a:p>
          <a:p>
            <a:endParaRPr lang="en-GB" dirty="0"/>
          </a:p>
          <a:p>
            <a:r>
              <a:rPr lang="en-GB" dirty="0"/>
              <a:t>Volunteers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7424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67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Case studies – audited – not </a:t>
            </a:r>
            <a:r>
              <a:rPr lang="en-GB"/>
              <a:t>an endorsement of RIDE Higher/NADSN</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Buddying up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1018" name="Google Shape;10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5"/>
        <p:cNvGrpSpPr/>
        <p:nvPr/>
      </p:nvGrpSpPr>
      <p:grpSpPr>
        <a:xfrm>
          <a:off x="0" y="0"/>
          <a:ext cx="0" cy="0"/>
          <a:chOff x="0" y="0"/>
          <a:chExt cx="0" cy="0"/>
        </a:xfrm>
      </p:grpSpPr>
      <p:sp>
        <p:nvSpPr>
          <p:cNvPr id="16" name="Google Shape;16;p2"/>
          <p:cNvSpPr>
            <a:spLocks noGrp="1"/>
          </p:cNvSpPr>
          <p:nvPr>
            <p:ph type="pic" idx="2"/>
          </p:nvPr>
        </p:nvSpPr>
        <p:spPr>
          <a:xfrm>
            <a:off x="177800" y="100012"/>
            <a:ext cx="11836400" cy="6657976"/>
          </a:xfrm>
          <a:prstGeom prst="plaque">
            <a:avLst>
              <a:gd name="adj" fmla="val 16667"/>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970800" y="3855800"/>
            <a:ext cx="4683600" cy="1874400"/>
          </a:xfrm>
          <a:prstGeom prst="rect">
            <a:avLst/>
          </a:prstGeom>
        </p:spPr>
        <p:txBody>
          <a:bodyPr spcFirstLastPara="1" wrap="square" lIns="91425" tIns="91425" rIns="91425" bIns="91425" anchor="t" anchorCtr="0">
            <a:noAutofit/>
          </a:bodyPr>
          <a:lstStyle>
            <a:lvl1pPr lvl="0">
              <a:spcBef>
                <a:spcPts val="0"/>
              </a:spcBef>
              <a:spcAft>
                <a:spcPts val="0"/>
              </a:spcAft>
              <a:buSzPts val="3600"/>
              <a:buFont typeface="Unbounded Light"/>
              <a:buNone/>
              <a:defRPr sz="5333">
                <a:latin typeface="Unbounded Light"/>
                <a:ea typeface="Unbounded Light"/>
                <a:cs typeface="Unbounded Light"/>
                <a:sym typeface="Unbounded Light"/>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970800" y="2503967"/>
            <a:ext cx="19508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8" name="Google Shape;18;p3"/>
          <p:cNvSpPr>
            <a:spLocks noGrp="1"/>
          </p:cNvSpPr>
          <p:nvPr>
            <p:ph type="pic" idx="3"/>
          </p:nvPr>
        </p:nvSpPr>
        <p:spPr>
          <a:xfrm>
            <a:off x="950967" y="719333"/>
            <a:ext cx="3680800" cy="5419200"/>
          </a:xfrm>
          <a:prstGeom prst="rect">
            <a:avLst/>
          </a:prstGeom>
          <a:noFill/>
          <a:ln>
            <a:noFill/>
          </a:ln>
        </p:spPr>
      </p:sp>
      <p:sp>
        <p:nvSpPr>
          <p:cNvPr id="19" name="Google Shape;19;p3"/>
          <p:cNvSpPr/>
          <p:nvPr/>
        </p:nvSpPr>
        <p:spPr>
          <a:xfrm>
            <a:off x="10320200" y="5330800"/>
            <a:ext cx="2322800" cy="2322800"/>
          </a:xfrm>
          <a:prstGeom prst="donut">
            <a:avLst>
              <a:gd name="adj" fmla="val 14613"/>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 name="Google Shape;20;p3"/>
          <p:cNvSpPr/>
          <p:nvPr/>
        </p:nvSpPr>
        <p:spPr>
          <a:xfrm>
            <a:off x="10195100" y="-1311400"/>
            <a:ext cx="3020800" cy="30208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 name="Google Shape;21;p3"/>
          <p:cNvSpPr/>
          <p:nvPr/>
        </p:nvSpPr>
        <p:spPr>
          <a:xfrm>
            <a:off x="10260233" y="719333"/>
            <a:ext cx="980800" cy="980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9397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1857567" y="2015551"/>
            <a:ext cx="4114800" cy="92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50" name="Google Shape;50;p7"/>
          <p:cNvSpPr txBox="1">
            <a:spLocks noGrp="1"/>
          </p:cNvSpPr>
          <p:nvPr>
            <p:ph type="subTitle" idx="1"/>
          </p:nvPr>
        </p:nvSpPr>
        <p:spPr>
          <a:xfrm>
            <a:off x="6227833" y="3667033"/>
            <a:ext cx="5013200" cy="23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Font typeface="Archiv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51" name="Google Shape;51;p7"/>
          <p:cNvSpPr>
            <a:spLocks noGrp="1"/>
          </p:cNvSpPr>
          <p:nvPr>
            <p:ph type="pic" idx="2"/>
          </p:nvPr>
        </p:nvSpPr>
        <p:spPr>
          <a:xfrm>
            <a:off x="6364233" y="719333"/>
            <a:ext cx="4876800" cy="2709600"/>
          </a:xfrm>
          <a:prstGeom prst="rect">
            <a:avLst/>
          </a:prstGeom>
          <a:noFill/>
          <a:ln>
            <a:noFill/>
          </a:ln>
        </p:spPr>
      </p:sp>
      <p:sp>
        <p:nvSpPr>
          <p:cNvPr id="52" name="Google Shape;52;p7"/>
          <p:cNvSpPr>
            <a:spLocks noGrp="1"/>
          </p:cNvSpPr>
          <p:nvPr>
            <p:ph type="pic" idx="3"/>
          </p:nvPr>
        </p:nvSpPr>
        <p:spPr>
          <a:xfrm>
            <a:off x="950967" y="3429000"/>
            <a:ext cx="4876800" cy="2709600"/>
          </a:xfrm>
          <a:prstGeom prst="rect">
            <a:avLst/>
          </a:prstGeom>
          <a:noFill/>
          <a:ln>
            <a:noFill/>
          </a:ln>
        </p:spPr>
      </p:sp>
    </p:spTree>
    <p:extLst>
      <p:ext uri="{BB962C8B-B14F-4D97-AF65-F5344CB8AC3E}">
        <p14:creationId xmlns:p14="http://schemas.microsoft.com/office/powerpoint/2010/main" val="188125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4"/>
        <p:cNvGrpSpPr/>
        <p:nvPr/>
      </p:nvGrpSpPr>
      <p:grpSpPr>
        <a:xfrm>
          <a:off x="0" y="0"/>
          <a:ext cx="0" cy="0"/>
          <a:chOff x="0" y="0"/>
          <a:chExt cx="0" cy="0"/>
        </a:xfrm>
      </p:grpSpPr>
      <p:sp>
        <p:nvSpPr>
          <p:cNvPr id="235" name="Google Shape;23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37" name="Google Shape;23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8"/>
        <p:cNvGrpSpPr/>
        <p:nvPr/>
      </p:nvGrpSpPr>
      <p:grpSpPr>
        <a:xfrm>
          <a:off x="0" y="0"/>
          <a:ext cx="0" cy="0"/>
          <a:chOff x="0" y="0"/>
          <a:chExt cx="0" cy="0"/>
        </a:xfrm>
      </p:grpSpPr>
      <p:sp>
        <p:nvSpPr>
          <p:cNvPr id="239" name="Google Shape;239;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1" name="Google Shape;24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43" name="Google Shape;24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4"/>
        <p:cNvGrpSpPr/>
        <p:nvPr/>
      </p:nvGrpSpPr>
      <p:grpSpPr>
        <a:xfrm>
          <a:off x="0" y="0"/>
          <a:ext cx="0" cy="0"/>
          <a:chOff x="0" y="0"/>
          <a:chExt cx="0" cy="0"/>
        </a:xfrm>
      </p:grpSpPr>
      <p:sp>
        <p:nvSpPr>
          <p:cNvPr id="245" name="Google Shape;24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49" name="Google Shape;24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0"/>
        <p:cNvGrpSpPr/>
        <p:nvPr/>
      </p:nvGrpSpPr>
      <p:grpSpPr>
        <a:xfrm>
          <a:off x="0" y="0"/>
          <a:ext cx="0" cy="0"/>
          <a:chOff x="0" y="0"/>
          <a:chExt cx="0" cy="0"/>
        </a:xfrm>
      </p:grpSpPr>
      <p:sp>
        <p:nvSpPr>
          <p:cNvPr id="251" name="Google Shape;251;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3" name="Google Shape;25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55" name="Google Shape;25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6"/>
        <p:cNvGrpSpPr/>
        <p:nvPr/>
      </p:nvGrpSpPr>
      <p:grpSpPr>
        <a:xfrm>
          <a:off x="0" y="0"/>
          <a:ext cx="0" cy="0"/>
          <a:chOff x="0" y="0"/>
          <a:chExt cx="0" cy="0"/>
        </a:xfrm>
      </p:grpSpPr>
      <p:sp>
        <p:nvSpPr>
          <p:cNvPr id="257" name="Google Shape;25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62" name="Google Shape;262;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3"/>
        <p:cNvGrpSpPr/>
        <p:nvPr/>
      </p:nvGrpSpPr>
      <p:grpSpPr>
        <a:xfrm>
          <a:off x="0" y="0"/>
          <a:ext cx="0" cy="0"/>
          <a:chOff x="0" y="0"/>
          <a:chExt cx="0" cy="0"/>
        </a:xfrm>
      </p:grpSpPr>
      <p:sp>
        <p:nvSpPr>
          <p:cNvPr id="264" name="Google Shape;264;p6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6" name="Google Shape;266;p6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6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8" name="Google Shape;268;p6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71" name="Google Shape;27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2"/>
        <p:cNvGrpSpPr/>
        <p:nvPr/>
      </p:nvGrpSpPr>
      <p:grpSpPr>
        <a:xfrm>
          <a:off x="0" y="0"/>
          <a:ext cx="0" cy="0"/>
          <a:chOff x="0" y="0"/>
          <a:chExt cx="0" cy="0"/>
        </a:xfrm>
      </p:grpSpPr>
      <p:sp>
        <p:nvSpPr>
          <p:cNvPr id="273" name="Google Shape;273;p6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6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5" name="Google Shape;275;p6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6" name="Google Shape;27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78" name="Google Shape;27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9"/>
        <p:cNvGrpSpPr/>
        <p:nvPr/>
      </p:nvGrpSpPr>
      <p:grpSpPr>
        <a:xfrm>
          <a:off x="0" y="0"/>
          <a:ext cx="0" cy="0"/>
          <a:chOff x="0" y="0"/>
          <a:chExt cx="0" cy="0"/>
        </a:xfrm>
      </p:grpSpPr>
      <p:sp>
        <p:nvSpPr>
          <p:cNvPr id="280" name="Google Shape;28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6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2" name="Google Shape;282;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3" name="Google Shape;2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85" name="Google Shape;2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6"/>
        <p:cNvGrpSpPr/>
        <p:nvPr/>
      </p:nvGrpSpPr>
      <p:grpSpPr>
        <a:xfrm>
          <a:off x="0" y="0"/>
          <a:ext cx="0" cy="0"/>
          <a:chOff x="0" y="0"/>
          <a:chExt cx="0" cy="0"/>
        </a:xfrm>
      </p:grpSpPr>
      <p:sp>
        <p:nvSpPr>
          <p:cNvPr id="287" name="Google Shape;287;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6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91" name="Google Shape;29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2"/>
        <p:cNvGrpSpPr/>
        <p:nvPr/>
      </p:nvGrpSpPr>
      <p:grpSpPr>
        <a:xfrm>
          <a:off x="0" y="0"/>
          <a:ext cx="0" cy="0"/>
          <a:chOff x="0" y="0"/>
          <a:chExt cx="0" cy="0"/>
        </a:xfrm>
      </p:grpSpPr>
      <p:sp>
        <p:nvSpPr>
          <p:cNvPr id="293" name="Google Shape;293;p6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6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97" name="Google Shape;29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98"/>
        <p:cNvGrpSpPr/>
        <p:nvPr/>
      </p:nvGrpSpPr>
      <p:grpSpPr>
        <a:xfrm>
          <a:off x="0" y="0"/>
          <a:ext cx="0" cy="0"/>
          <a:chOff x="0" y="0"/>
          <a:chExt cx="0" cy="0"/>
        </a:xfrm>
      </p:grpSpPr>
      <p:sp>
        <p:nvSpPr>
          <p:cNvPr id="299" name="Google Shape;299;p67"/>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67"/>
          <p:cNvSpPr>
            <a:spLocks noGrp="1"/>
          </p:cNvSpPr>
          <p:nvPr>
            <p:ph type="pic" idx="3"/>
          </p:nvPr>
        </p:nvSpPr>
        <p:spPr>
          <a:xfrm>
            <a:off x="609600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67"/>
          <p:cNvSpPr txBox="1">
            <a:spLocks noGrp="1"/>
          </p:cNvSpPr>
          <p:nvPr>
            <p:ph type="body" idx="1"/>
          </p:nvPr>
        </p:nvSpPr>
        <p:spPr>
          <a:xfrm>
            <a:off x="0" y="3429000"/>
            <a:ext cx="60960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67"/>
          <p:cNvSpPr txBox="1">
            <a:spLocks noGrp="1"/>
          </p:cNvSpPr>
          <p:nvPr>
            <p:ph type="body" idx="4"/>
          </p:nvPr>
        </p:nvSpPr>
        <p:spPr>
          <a:xfrm>
            <a:off x="6096000" y="3429000"/>
            <a:ext cx="6096000" cy="3429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342900" algn="l">
              <a:lnSpc>
                <a:spcPct val="90000"/>
              </a:lnSpc>
              <a:spcBef>
                <a:spcPts val="500"/>
              </a:spcBef>
              <a:spcAft>
                <a:spcPts val="0"/>
              </a:spcAft>
              <a:buClr>
                <a:schemeClr val="dk1"/>
              </a:buClr>
              <a:buSzPts val="1800"/>
              <a:buChar char="•"/>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03"/>
        <p:cNvGrpSpPr/>
        <p:nvPr/>
      </p:nvGrpSpPr>
      <p:grpSpPr>
        <a:xfrm>
          <a:off x="0" y="0"/>
          <a:ext cx="0" cy="0"/>
          <a:chOff x="0" y="0"/>
          <a:chExt cx="0" cy="0"/>
        </a:xfrm>
      </p:grpSpPr>
      <p:sp>
        <p:nvSpPr>
          <p:cNvPr id="304" name="Google Shape;304;p68"/>
          <p:cNvSpPr>
            <a:spLocks noGrp="1"/>
          </p:cNvSpPr>
          <p:nvPr>
            <p:ph type="pic" idx="2"/>
          </p:nvPr>
        </p:nvSpPr>
        <p:spPr>
          <a:xfrm>
            <a:off x="1344000" y="2277000"/>
            <a:ext cx="3383987" cy="3383987"/>
          </a:xfrm>
          <a:prstGeom prst="flowChartConnector">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5" name="Google Shape;305;p68"/>
          <p:cNvSpPr txBox="1">
            <a:spLocks noGrp="1"/>
          </p:cNvSpPr>
          <p:nvPr>
            <p:ph type="body" idx="1"/>
          </p:nvPr>
        </p:nvSpPr>
        <p:spPr>
          <a:xfrm>
            <a:off x="840000" y="765000"/>
            <a:ext cx="4464000" cy="108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Font typeface="Calibri"/>
              <a:buNone/>
              <a:defRPr sz="4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68"/>
          <p:cNvSpPr txBox="1">
            <a:spLocks noGrp="1"/>
          </p:cNvSpPr>
          <p:nvPr>
            <p:ph type="body" idx="3"/>
          </p:nvPr>
        </p:nvSpPr>
        <p:spPr>
          <a:xfrm>
            <a:off x="5808000" y="2398875"/>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68"/>
          <p:cNvSpPr txBox="1">
            <a:spLocks noGrp="1"/>
          </p:cNvSpPr>
          <p:nvPr>
            <p:ph type="body" idx="4"/>
          </p:nvPr>
        </p:nvSpPr>
        <p:spPr>
          <a:xfrm>
            <a:off x="5808000" y="2896425"/>
            <a:ext cx="5616575"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Font typeface="Calibri"/>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68"/>
          <p:cNvSpPr txBox="1">
            <a:spLocks noGrp="1"/>
          </p:cNvSpPr>
          <p:nvPr>
            <p:ph type="body" idx="5"/>
          </p:nvPr>
        </p:nvSpPr>
        <p:spPr>
          <a:xfrm>
            <a:off x="1488000" y="5942837"/>
            <a:ext cx="3383987" cy="300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1400"/>
              <a:buFont typeface="Calibri"/>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68"/>
          <p:cNvSpPr txBox="1">
            <a:spLocks noGrp="1"/>
          </p:cNvSpPr>
          <p:nvPr>
            <p:ph type="body" idx="6"/>
          </p:nvPr>
        </p:nvSpPr>
        <p:spPr>
          <a:xfrm>
            <a:off x="5808000" y="3939450"/>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68"/>
          <p:cNvSpPr txBox="1">
            <a:spLocks noGrp="1"/>
          </p:cNvSpPr>
          <p:nvPr>
            <p:ph type="body" idx="7"/>
          </p:nvPr>
        </p:nvSpPr>
        <p:spPr>
          <a:xfrm>
            <a:off x="5808000" y="4437000"/>
            <a:ext cx="5616575" cy="72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Font typeface="Calibri"/>
              <a:buNone/>
              <a:defRPr sz="14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311"/>
        <p:cNvGrpSpPr/>
        <p:nvPr/>
      </p:nvGrpSpPr>
      <p:grpSpPr>
        <a:xfrm>
          <a:off x="0" y="0"/>
          <a:ext cx="0" cy="0"/>
          <a:chOff x="0" y="0"/>
          <a:chExt cx="0" cy="0"/>
        </a:xfrm>
      </p:grpSpPr>
      <p:sp>
        <p:nvSpPr>
          <p:cNvPr id="312" name="Google Shape;312;p69"/>
          <p:cNvSpPr>
            <a:spLocks noGrp="1"/>
          </p:cNvSpPr>
          <p:nvPr>
            <p:ph type="pic" idx="2"/>
          </p:nvPr>
        </p:nvSpPr>
        <p:spPr>
          <a:xfrm>
            <a:off x="622911" y="879186"/>
            <a:ext cx="5099632" cy="5099628"/>
          </a:xfrm>
          <a:prstGeom prst="flowChartConnector">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3" name="Google Shape;313;p69"/>
          <p:cNvSpPr txBox="1">
            <a:spLocks noGrp="1"/>
          </p:cNvSpPr>
          <p:nvPr>
            <p:ph type="body" idx="1"/>
          </p:nvPr>
        </p:nvSpPr>
        <p:spPr>
          <a:xfrm>
            <a:off x="5996591" y="1911838"/>
            <a:ext cx="6195409" cy="1250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Font typeface="Calibri"/>
              <a:buNone/>
              <a:defRPr sz="4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69"/>
          <p:cNvSpPr txBox="1">
            <a:spLocks noGrp="1"/>
          </p:cNvSpPr>
          <p:nvPr>
            <p:ph type="body" idx="3"/>
          </p:nvPr>
        </p:nvSpPr>
        <p:spPr>
          <a:xfrm>
            <a:off x="6207095" y="3989894"/>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15"/>
        <p:cNvGrpSpPr/>
        <p:nvPr/>
      </p:nvGrpSpPr>
      <p:grpSpPr>
        <a:xfrm>
          <a:off x="0" y="0"/>
          <a:ext cx="0" cy="0"/>
          <a:chOff x="0" y="0"/>
          <a:chExt cx="0" cy="0"/>
        </a:xfrm>
      </p:grpSpPr>
      <p:sp>
        <p:nvSpPr>
          <p:cNvPr id="316" name="Google Shape;316;p70"/>
          <p:cNvSpPr>
            <a:spLocks noGrp="1"/>
          </p:cNvSpPr>
          <p:nvPr>
            <p:ph type="pic" idx="2"/>
          </p:nvPr>
        </p:nvSpPr>
        <p:spPr>
          <a:xfrm>
            <a:off x="-2251105" y="-1360991"/>
            <a:ext cx="8458200" cy="8458194"/>
          </a:xfrm>
          <a:prstGeom prst="flowChartConnector">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70"/>
          <p:cNvSpPr txBox="1">
            <a:spLocks noGrp="1"/>
          </p:cNvSpPr>
          <p:nvPr>
            <p:ph type="body" idx="1"/>
          </p:nvPr>
        </p:nvSpPr>
        <p:spPr>
          <a:xfrm>
            <a:off x="5996591" y="1911838"/>
            <a:ext cx="6195409" cy="1250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Font typeface="Calibri"/>
              <a:buNone/>
              <a:defRPr sz="4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70"/>
          <p:cNvSpPr txBox="1">
            <a:spLocks noGrp="1"/>
          </p:cNvSpPr>
          <p:nvPr>
            <p:ph type="body" idx="3"/>
          </p:nvPr>
        </p:nvSpPr>
        <p:spPr>
          <a:xfrm>
            <a:off x="6207095" y="3989894"/>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19"/>
        <p:cNvGrpSpPr/>
        <p:nvPr/>
      </p:nvGrpSpPr>
      <p:grpSpPr>
        <a:xfrm>
          <a:off x="0" y="0"/>
          <a:ext cx="0" cy="0"/>
          <a:chOff x="0" y="0"/>
          <a:chExt cx="0" cy="0"/>
        </a:xfrm>
      </p:grpSpPr>
      <p:sp>
        <p:nvSpPr>
          <p:cNvPr id="320" name="Google Shape;320;p71"/>
          <p:cNvSpPr>
            <a:spLocks noGrp="1"/>
          </p:cNvSpPr>
          <p:nvPr>
            <p:ph type="pic" idx="2"/>
          </p:nvPr>
        </p:nvSpPr>
        <p:spPr>
          <a:xfrm>
            <a:off x="4005129" y="671558"/>
            <a:ext cx="4181742" cy="4181740"/>
          </a:xfrm>
          <a:prstGeom prst="flowChartConnector">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1" name="Google Shape;321;p71"/>
          <p:cNvSpPr txBox="1">
            <a:spLocks noGrp="1"/>
          </p:cNvSpPr>
          <p:nvPr>
            <p:ph type="body" idx="1"/>
          </p:nvPr>
        </p:nvSpPr>
        <p:spPr>
          <a:xfrm>
            <a:off x="3602488" y="5165409"/>
            <a:ext cx="6195409" cy="1250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Font typeface="Calibri"/>
              <a:buNone/>
              <a:defRPr sz="4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71"/>
          <p:cNvSpPr txBox="1">
            <a:spLocks noGrp="1"/>
          </p:cNvSpPr>
          <p:nvPr>
            <p:ph type="body" idx="3"/>
          </p:nvPr>
        </p:nvSpPr>
        <p:spPr>
          <a:xfrm>
            <a:off x="3678261" y="6036291"/>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23"/>
        <p:cNvGrpSpPr/>
        <p:nvPr/>
      </p:nvGrpSpPr>
      <p:grpSpPr>
        <a:xfrm>
          <a:off x="0" y="0"/>
          <a:ext cx="0" cy="0"/>
          <a:chOff x="0" y="0"/>
          <a:chExt cx="0" cy="0"/>
        </a:xfrm>
      </p:grpSpPr>
      <p:sp>
        <p:nvSpPr>
          <p:cNvPr id="324" name="Google Shape;324;p72"/>
          <p:cNvSpPr>
            <a:spLocks noGrp="1"/>
          </p:cNvSpPr>
          <p:nvPr>
            <p:ph type="pic" idx="2"/>
          </p:nvPr>
        </p:nvSpPr>
        <p:spPr>
          <a:xfrm>
            <a:off x="6024126" y="200025"/>
            <a:ext cx="5982574" cy="64579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25"/>
        <p:cNvGrpSpPr/>
        <p:nvPr/>
      </p:nvGrpSpPr>
      <p:grpSpPr>
        <a:xfrm>
          <a:off x="0" y="0"/>
          <a:ext cx="0" cy="0"/>
          <a:chOff x="0" y="0"/>
          <a:chExt cx="0" cy="0"/>
        </a:xfrm>
      </p:grpSpPr>
      <p:sp>
        <p:nvSpPr>
          <p:cNvPr id="326" name="Google Shape;326;p73"/>
          <p:cNvSpPr>
            <a:spLocks noGrp="1"/>
          </p:cNvSpPr>
          <p:nvPr>
            <p:ph type="pic" idx="2"/>
          </p:nvPr>
        </p:nvSpPr>
        <p:spPr>
          <a:xfrm rot="325581">
            <a:off x="6213068" y="707958"/>
            <a:ext cx="4318000" cy="544208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27"/>
        <p:cNvGrpSpPr/>
        <p:nvPr/>
      </p:nvGrpSpPr>
      <p:grpSpPr>
        <a:xfrm>
          <a:off x="0" y="0"/>
          <a:ext cx="0" cy="0"/>
          <a:chOff x="0" y="0"/>
          <a:chExt cx="0" cy="0"/>
        </a:xfrm>
      </p:grpSpPr>
      <p:sp>
        <p:nvSpPr>
          <p:cNvPr id="328" name="Google Shape;328;p74"/>
          <p:cNvSpPr>
            <a:spLocks noGrp="1"/>
          </p:cNvSpPr>
          <p:nvPr>
            <p:ph type="pic" idx="2"/>
          </p:nvPr>
        </p:nvSpPr>
        <p:spPr>
          <a:xfrm>
            <a:off x="1318775" y="1288425"/>
            <a:ext cx="4281150" cy="4281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29"/>
        <p:cNvGrpSpPr/>
        <p:nvPr/>
      </p:nvGrpSpPr>
      <p:grpSpPr>
        <a:xfrm>
          <a:off x="0" y="0"/>
          <a:ext cx="0" cy="0"/>
          <a:chOff x="0" y="0"/>
          <a:chExt cx="0" cy="0"/>
        </a:xfrm>
      </p:grpSpPr>
      <p:sp>
        <p:nvSpPr>
          <p:cNvPr id="330" name="Google Shape;330;p75"/>
          <p:cNvSpPr>
            <a:spLocks noGrp="1"/>
          </p:cNvSpPr>
          <p:nvPr>
            <p:ph type="pic" idx="2"/>
          </p:nvPr>
        </p:nvSpPr>
        <p:spPr>
          <a:xfrm>
            <a:off x="225040" y="205099"/>
            <a:ext cx="5731380" cy="64478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1" name="Google Shape;331;p75"/>
          <p:cNvSpPr>
            <a:spLocks noGrp="1"/>
          </p:cNvSpPr>
          <p:nvPr>
            <p:ph type="pic" idx="3"/>
          </p:nvPr>
        </p:nvSpPr>
        <p:spPr>
          <a:xfrm>
            <a:off x="6235580" y="205099"/>
            <a:ext cx="5731380" cy="64478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332"/>
        <p:cNvGrpSpPr/>
        <p:nvPr/>
      </p:nvGrpSpPr>
      <p:grpSpPr>
        <a:xfrm>
          <a:off x="0" y="0"/>
          <a:ext cx="0" cy="0"/>
          <a:chOff x="0" y="0"/>
          <a:chExt cx="0" cy="0"/>
        </a:xfrm>
      </p:grpSpPr>
      <p:sp>
        <p:nvSpPr>
          <p:cNvPr id="333" name="Google Shape;333;p76"/>
          <p:cNvSpPr>
            <a:spLocks noGrp="1"/>
          </p:cNvSpPr>
          <p:nvPr>
            <p:ph type="pic" idx="2"/>
          </p:nvPr>
        </p:nvSpPr>
        <p:spPr>
          <a:xfrm>
            <a:off x="225040" y="205099"/>
            <a:ext cx="5731380" cy="64478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34"/>
        <p:cNvGrpSpPr/>
        <p:nvPr/>
      </p:nvGrpSpPr>
      <p:grpSpPr>
        <a:xfrm>
          <a:off x="0" y="0"/>
          <a:ext cx="0" cy="0"/>
          <a:chOff x="0" y="0"/>
          <a:chExt cx="0" cy="0"/>
        </a:xfrm>
      </p:grpSpPr>
      <p:sp>
        <p:nvSpPr>
          <p:cNvPr id="335" name="Google Shape;335;p77"/>
          <p:cNvSpPr>
            <a:spLocks noGrp="1"/>
          </p:cNvSpPr>
          <p:nvPr>
            <p:ph type="pic" idx="2"/>
          </p:nvPr>
        </p:nvSpPr>
        <p:spPr>
          <a:xfrm>
            <a:off x="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Google Shape;336;p77"/>
          <p:cNvSpPr>
            <a:spLocks noGrp="1"/>
          </p:cNvSpPr>
          <p:nvPr>
            <p:ph type="pic" idx="3"/>
          </p:nvPr>
        </p:nvSpPr>
        <p:spPr>
          <a:xfrm>
            <a:off x="0" y="342900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77"/>
          <p:cNvSpPr>
            <a:spLocks noGrp="1"/>
          </p:cNvSpPr>
          <p:nvPr>
            <p:ph type="pic" idx="4"/>
          </p:nvPr>
        </p:nvSpPr>
        <p:spPr>
          <a:xfrm>
            <a:off x="6096000" y="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77"/>
          <p:cNvSpPr>
            <a:spLocks noGrp="1"/>
          </p:cNvSpPr>
          <p:nvPr>
            <p:ph type="pic" idx="5"/>
          </p:nvPr>
        </p:nvSpPr>
        <p:spPr>
          <a:xfrm>
            <a:off x="6096000" y="3429000"/>
            <a:ext cx="6096000" cy="3429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5"/>
        <p:cNvGrpSpPr/>
        <p:nvPr/>
      </p:nvGrpSpPr>
      <p:grpSpPr>
        <a:xfrm>
          <a:off x="0" y="0"/>
          <a:ext cx="0" cy="0"/>
          <a:chOff x="0" y="0"/>
          <a:chExt cx="0" cy="0"/>
        </a:xfrm>
      </p:grpSpPr>
      <p:sp>
        <p:nvSpPr>
          <p:cNvPr id="346" name="Google Shape;34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49" name="Google Shape;349;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54"/>
        <p:cNvGrpSpPr/>
        <p:nvPr/>
      </p:nvGrpSpPr>
      <p:grpSpPr>
        <a:xfrm>
          <a:off x="0" y="0"/>
          <a:ext cx="0" cy="0"/>
          <a:chOff x="0" y="0"/>
          <a:chExt cx="0" cy="0"/>
        </a:xfrm>
      </p:grpSpPr>
      <p:sp>
        <p:nvSpPr>
          <p:cNvPr id="355" name="Google Shape;355;p81"/>
          <p:cNvSpPr>
            <a:spLocks noGrp="1"/>
          </p:cNvSpPr>
          <p:nvPr>
            <p:ph type="pic" idx="2"/>
          </p:nvPr>
        </p:nvSpPr>
        <p:spPr>
          <a:xfrm rot="325581">
            <a:off x="6213068" y="707958"/>
            <a:ext cx="4318000" cy="544208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0"/>
        <p:cNvGrpSpPr/>
        <p:nvPr/>
      </p:nvGrpSpPr>
      <p:grpSpPr>
        <a:xfrm>
          <a:off x="0" y="0"/>
          <a:ext cx="0" cy="0"/>
          <a:chOff x="0" y="0"/>
          <a:chExt cx="0" cy="0"/>
        </a:xfrm>
      </p:grpSpPr>
      <p:sp>
        <p:nvSpPr>
          <p:cNvPr id="361" name="Google Shape;361;p8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3" name="Google Shape;363;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65" name="Google Shape;365;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6"/>
        <p:cNvGrpSpPr/>
        <p:nvPr/>
      </p:nvGrpSpPr>
      <p:grpSpPr>
        <a:xfrm>
          <a:off x="0" y="0"/>
          <a:ext cx="0" cy="0"/>
          <a:chOff x="0" y="0"/>
          <a:chExt cx="0" cy="0"/>
        </a:xfrm>
      </p:grpSpPr>
      <p:sp>
        <p:nvSpPr>
          <p:cNvPr id="367" name="Google Shape;367;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8" name="Google Shape;368;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71" name="Google Shape;371;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2"/>
        <p:cNvGrpSpPr/>
        <p:nvPr/>
      </p:nvGrpSpPr>
      <p:grpSpPr>
        <a:xfrm>
          <a:off x="0" y="0"/>
          <a:ext cx="0" cy="0"/>
          <a:chOff x="0" y="0"/>
          <a:chExt cx="0" cy="0"/>
        </a:xfrm>
      </p:grpSpPr>
      <p:sp>
        <p:nvSpPr>
          <p:cNvPr id="373" name="Google Shape;373;p8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4" name="Google Shape;374;p8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5" name="Google Shape;37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77" name="Google Shape;37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8"/>
        <p:cNvGrpSpPr/>
        <p:nvPr/>
      </p:nvGrpSpPr>
      <p:grpSpPr>
        <a:xfrm>
          <a:off x="0" y="0"/>
          <a:ext cx="0" cy="0"/>
          <a:chOff x="0" y="0"/>
          <a:chExt cx="0" cy="0"/>
        </a:xfrm>
      </p:grpSpPr>
      <p:sp>
        <p:nvSpPr>
          <p:cNvPr id="379" name="Google Shape;37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p8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84" name="Google Shape;384;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5"/>
        <p:cNvGrpSpPr/>
        <p:nvPr/>
      </p:nvGrpSpPr>
      <p:grpSpPr>
        <a:xfrm>
          <a:off x="0" y="0"/>
          <a:ext cx="0" cy="0"/>
          <a:chOff x="0" y="0"/>
          <a:chExt cx="0" cy="0"/>
        </a:xfrm>
      </p:grpSpPr>
      <p:sp>
        <p:nvSpPr>
          <p:cNvPr id="386" name="Google Shape;386;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7" name="Google Shape;387;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8" name="Google Shape;388;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0" name="Google Shape;390;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93" name="Google Shape;39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4"/>
        <p:cNvGrpSpPr/>
        <p:nvPr/>
      </p:nvGrpSpPr>
      <p:grpSpPr>
        <a:xfrm>
          <a:off x="0" y="0"/>
          <a:ext cx="0" cy="0"/>
          <a:chOff x="0" y="0"/>
          <a:chExt cx="0" cy="0"/>
        </a:xfrm>
      </p:grpSpPr>
      <p:sp>
        <p:nvSpPr>
          <p:cNvPr id="395" name="Google Shape;395;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8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7" name="Google Shape;397;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8" name="Google Shape;398;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400" name="Google Shape;400;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1"/>
        <p:cNvGrpSpPr/>
        <p:nvPr/>
      </p:nvGrpSpPr>
      <p:grpSpPr>
        <a:xfrm>
          <a:off x="0" y="0"/>
          <a:ext cx="0" cy="0"/>
          <a:chOff x="0" y="0"/>
          <a:chExt cx="0" cy="0"/>
        </a:xfrm>
      </p:grpSpPr>
      <p:sp>
        <p:nvSpPr>
          <p:cNvPr id="402" name="Google Shape;402;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3" name="Google Shape;403;p8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4" name="Google Shape;404;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5" name="Google Shape;405;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407" name="Google Shape;407;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8"/>
        <p:cNvGrpSpPr/>
        <p:nvPr/>
      </p:nvGrpSpPr>
      <p:grpSpPr>
        <a:xfrm>
          <a:off x="0" y="0"/>
          <a:ext cx="0" cy="0"/>
          <a:chOff x="0" y="0"/>
          <a:chExt cx="0" cy="0"/>
        </a:xfrm>
      </p:grpSpPr>
      <p:sp>
        <p:nvSpPr>
          <p:cNvPr id="409" name="Google Shape;409;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9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413" name="Google Shape;41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4"/>
        <p:cNvGrpSpPr/>
        <p:nvPr/>
      </p:nvGrpSpPr>
      <p:grpSpPr>
        <a:xfrm>
          <a:off x="0" y="0"/>
          <a:ext cx="0" cy="0"/>
          <a:chOff x="0" y="0"/>
          <a:chExt cx="0" cy="0"/>
        </a:xfrm>
      </p:grpSpPr>
      <p:sp>
        <p:nvSpPr>
          <p:cNvPr id="415" name="Google Shape;415;p9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9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419" name="Google Shape;419;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20"/>
        <p:cNvGrpSpPr/>
        <p:nvPr/>
      </p:nvGrpSpPr>
      <p:grpSpPr>
        <a:xfrm>
          <a:off x="0" y="0"/>
          <a:ext cx="0" cy="0"/>
          <a:chOff x="0" y="0"/>
          <a:chExt cx="0" cy="0"/>
        </a:xfrm>
      </p:grpSpPr>
      <p:sp>
        <p:nvSpPr>
          <p:cNvPr id="421" name="Google Shape;421;p92"/>
          <p:cNvSpPr>
            <a:spLocks noGrp="1"/>
          </p:cNvSpPr>
          <p:nvPr>
            <p:ph type="pic" idx="2"/>
          </p:nvPr>
        </p:nvSpPr>
        <p:spPr>
          <a:xfrm>
            <a:off x="-2251105" y="-1360991"/>
            <a:ext cx="8458200" cy="8458194"/>
          </a:xfrm>
          <a:prstGeom prst="flowChartConnector">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2" name="Google Shape;422;p92"/>
          <p:cNvSpPr txBox="1">
            <a:spLocks noGrp="1"/>
          </p:cNvSpPr>
          <p:nvPr>
            <p:ph type="body" idx="1"/>
          </p:nvPr>
        </p:nvSpPr>
        <p:spPr>
          <a:xfrm>
            <a:off x="5996591" y="1911838"/>
            <a:ext cx="6195409" cy="1250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Font typeface="Calibri"/>
              <a:buNone/>
              <a:defRPr sz="4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92"/>
          <p:cNvSpPr txBox="1">
            <a:spLocks noGrp="1"/>
          </p:cNvSpPr>
          <p:nvPr>
            <p:ph type="body" idx="3"/>
          </p:nvPr>
        </p:nvSpPr>
        <p:spPr>
          <a:xfrm>
            <a:off x="6207095" y="3989894"/>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424"/>
        <p:cNvGrpSpPr/>
        <p:nvPr/>
      </p:nvGrpSpPr>
      <p:grpSpPr>
        <a:xfrm>
          <a:off x="0" y="0"/>
          <a:ext cx="0" cy="0"/>
          <a:chOff x="0" y="0"/>
          <a:chExt cx="0" cy="0"/>
        </a:xfrm>
      </p:grpSpPr>
      <p:sp>
        <p:nvSpPr>
          <p:cNvPr id="425" name="Google Shape;425;p93"/>
          <p:cNvSpPr>
            <a:spLocks noGrp="1"/>
          </p:cNvSpPr>
          <p:nvPr>
            <p:ph type="pic" idx="2"/>
          </p:nvPr>
        </p:nvSpPr>
        <p:spPr>
          <a:xfrm>
            <a:off x="4005129" y="671558"/>
            <a:ext cx="4181742" cy="4181740"/>
          </a:xfrm>
          <a:prstGeom prst="flowChartConnector">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6" name="Google Shape;426;p93"/>
          <p:cNvSpPr txBox="1">
            <a:spLocks noGrp="1"/>
          </p:cNvSpPr>
          <p:nvPr>
            <p:ph type="body" idx="1"/>
          </p:nvPr>
        </p:nvSpPr>
        <p:spPr>
          <a:xfrm>
            <a:off x="3602488" y="5165409"/>
            <a:ext cx="6195409" cy="1250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Font typeface="Calibri"/>
              <a:buNone/>
              <a:defRPr sz="4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93"/>
          <p:cNvSpPr txBox="1">
            <a:spLocks noGrp="1"/>
          </p:cNvSpPr>
          <p:nvPr>
            <p:ph type="body" idx="3"/>
          </p:nvPr>
        </p:nvSpPr>
        <p:spPr>
          <a:xfrm>
            <a:off x="3678261" y="6036291"/>
            <a:ext cx="5616575" cy="4541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Font typeface="Calibri"/>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28"/>
        <p:cNvGrpSpPr/>
        <p:nvPr/>
      </p:nvGrpSpPr>
      <p:grpSpPr>
        <a:xfrm>
          <a:off x="0" y="0"/>
          <a:ext cx="0" cy="0"/>
          <a:chOff x="0" y="0"/>
          <a:chExt cx="0" cy="0"/>
        </a:xfrm>
      </p:grpSpPr>
      <p:sp>
        <p:nvSpPr>
          <p:cNvPr id="429" name="Google Shape;429;p94"/>
          <p:cNvSpPr>
            <a:spLocks noGrp="1"/>
          </p:cNvSpPr>
          <p:nvPr>
            <p:ph type="pic" idx="2"/>
          </p:nvPr>
        </p:nvSpPr>
        <p:spPr>
          <a:xfrm>
            <a:off x="6024126" y="200025"/>
            <a:ext cx="5982574" cy="64579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38" name="Google Shape;3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30"/>
        <p:cNvGrpSpPr/>
        <p:nvPr/>
      </p:nvGrpSpPr>
      <p:grpSpPr>
        <a:xfrm>
          <a:off x="0" y="0"/>
          <a:ext cx="0" cy="0"/>
          <a:chOff x="0" y="0"/>
          <a:chExt cx="0" cy="0"/>
        </a:xfrm>
      </p:grpSpPr>
      <p:sp>
        <p:nvSpPr>
          <p:cNvPr id="431" name="Google Shape;431;p95"/>
          <p:cNvSpPr>
            <a:spLocks noGrp="1"/>
          </p:cNvSpPr>
          <p:nvPr>
            <p:ph type="pic" idx="2"/>
          </p:nvPr>
        </p:nvSpPr>
        <p:spPr>
          <a:xfrm>
            <a:off x="1318775" y="1288425"/>
            <a:ext cx="4281150" cy="4281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432"/>
        <p:cNvGrpSpPr/>
        <p:nvPr/>
      </p:nvGrpSpPr>
      <p:grpSpPr>
        <a:xfrm>
          <a:off x="0" y="0"/>
          <a:ext cx="0" cy="0"/>
          <a:chOff x="0" y="0"/>
          <a:chExt cx="0" cy="0"/>
        </a:xfrm>
      </p:grpSpPr>
      <p:sp>
        <p:nvSpPr>
          <p:cNvPr id="433" name="Google Shape;433;p96"/>
          <p:cNvSpPr>
            <a:spLocks noGrp="1"/>
          </p:cNvSpPr>
          <p:nvPr>
            <p:ph type="pic" idx="2"/>
          </p:nvPr>
        </p:nvSpPr>
        <p:spPr>
          <a:xfrm>
            <a:off x="225040" y="205099"/>
            <a:ext cx="5731380" cy="64478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4" name="Google Shape;434;p96"/>
          <p:cNvSpPr>
            <a:spLocks noGrp="1"/>
          </p:cNvSpPr>
          <p:nvPr>
            <p:ph type="pic" idx="3"/>
          </p:nvPr>
        </p:nvSpPr>
        <p:spPr>
          <a:xfrm>
            <a:off x="6235580" y="205099"/>
            <a:ext cx="5731380" cy="64478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435"/>
        <p:cNvGrpSpPr/>
        <p:nvPr/>
      </p:nvGrpSpPr>
      <p:grpSpPr>
        <a:xfrm>
          <a:off x="0" y="0"/>
          <a:ext cx="0" cy="0"/>
          <a:chOff x="0" y="0"/>
          <a:chExt cx="0" cy="0"/>
        </a:xfrm>
      </p:grpSpPr>
      <p:sp>
        <p:nvSpPr>
          <p:cNvPr id="436" name="Google Shape;436;p97"/>
          <p:cNvSpPr>
            <a:spLocks noGrp="1"/>
          </p:cNvSpPr>
          <p:nvPr>
            <p:ph type="pic" idx="2"/>
          </p:nvPr>
        </p:nvSpPr>
        <p:spPr>
          <a:xfrm>
            <a:off x="225040" y="205099"/>
            <a:ext cx="5731380" cy="64478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2"/>
        <p:cNvGrpSpPr/>
        <p:nvPr/>
      </p:nvGrpSpPr>
      <p:grpSpPr>
        <a:xfrm>
          <a:off x="0" y="0"/>
          <a:ext cx="0" cy="0"/>
          <a:chOff x="0" y="0"/>
          <a:chExt cx="0" cy="0"/>
        </a:xfrm>
      </p:grpSpPr>
      <p:sp>
        <p:nvSpPr>
          <p:cNvPr id="553" name="Google Shape;553;p1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b="0" i="0" u="none" strike="noStrike" cap="none">
                <a:solidFill>
                  <a:schemeClr val="dk2"/>
                </a:solidFill>
                <a:latin typeface="Arial"/>
                <a:ea typeface="Arial"/>
                <a:cs typeface="Arial"/>
                <a:sym typeface="Arial"/>
              </a:defRPr>
            </a:lvl1pPr>
            <a:lvl2pPr marL="0" lvl="1" indent="0" algn="r">
              <a:buClr>
                <a:schemeClr val="dk2"/>
              </a:buClr>
              <a:buSzPts val="1333"/>
              <a:buFont typeface="Arial"/>
              <a:buNone/>
              <a:defRPr sz="1333" b="0" i="0" u="none" strike="noStrike" cap="none">
                <a:solidFill>
                  <a:schemeClr val="dk2"/>
                </a:solidFill>
                <a:latin typeface="Arial"/>
                <a:ea typeface="Arial"/>
                <a:cs typeface="Arial"/>
                <a:sym typeface="Arial"/>
              </a:defRPr>
            </a:lvl2pPr>
            <a:lvl3pPr marL="0" lvl="2" indent="0" algn="r">
              <a:buClr>
                <a:schemeClr val="dk2"/>
              </a:buClr>
              <a:buSzPts val="1333"/>
              <a:buFont typeface="Arial"/>
              <a:buNone/>
              <a:defRPr sz="1333" b="0" i="0" u="none" strike="noStrike" cap="none">
                <a:solidFill>
                  <a:schemeClr val="dk2"/>
                </a:solidFill>
                <a:latin typeface="Arial"/>
                <a:ea typeface="Arial"/>
                <a:cs typeface="Arial"/>
                <a:sym typeface="Arial"/>
              </a:defRPr>
            </a:lvl3pPr>
            <a:lvl4pPr marL="0" lvl="3" indent="0" algn="r">
              <a:buClr>
                <a:schemeClr val="dk2"/>
              </a:buClr>
              <a:buSzPts val="1333"/>
              <a:buFont typeface="Arial"/>
              <a:buNone/>
              <a:defRPr sz="1333" b="0" i="0" u="none" strike="noStrike" cap="none">
                <a:solidFill>
                  <a:schemeClr val="dk2"/>
                </a:solidFill>
                <a:latin typeface="Arial"/>
                <a:ea typeface="Arial"/>
                <a:cs typeface="Arial"/>
                <a:sym typeface="Arial"/>
              </a:defRPr>
            </a:lvl4pPr>
            <a:lvl5pPr marL="0" lvl="4" indent="0" algn="r">
              <a:buClr>
                <a:schemeClr val="dk2"/>
              </a:buClr>
              <a:buSzPts val="1333"/>
              <a:buFont typeface="Arial"/>
              <a:buNone/>
              <a:defRPr sz="1333" b="0" i="0" u="none" strike="noStrike" cap="none">
                <a:solidFill>
                  <a:schemeClr val="dk2"/>
                </a:solidFill>
                <a:latin typeface="Arial"/>
                <a:ea typeface="Arial"/>
                <a:cs typeface="Arial"/>
                <a:sym typeface="Arial"/>
              </a:defRPr>
            </a:lvl5pPr>
            <a:lvl6pPr marL="0" lvl="5" indent="0" algn="r">
              <a:buClr>
                <a:schemeClr val="dk2"/>
              </a:buClr>
              <a:buSzPts val="1333"/>
              <a:buFont typeface="Arial"/>
              <a:buNone/>
              <a:defRPr sz="1333" b="0" i="0" u="none" strike="noStrike" cap="none">
                <a:solidFill>
                  <a:schemeClr val="dk2"/>
                </a:solidFill>
                <a:latin typeface="Arial"/>
                <a:ea typeface="Arial"/>
                <a:cs typeface="Arial"/>
                <a:sym typeface="Arial"/>
              </a:defRPr>
            </a:lvl6pPr>
            <a:lvl7pPr marL="0" lvl="6" indent="0" algn="r">
              <a:buClr>
                <a:schemeClr val="dk2"/>
              </a:buClr>
              <a:buSzPts val="1333"/>
              <a:buFont typeface="Arial"/>
              <a:buNone/>
              <a:defRPr sz="1333" b="0" i="0" u="none" strike="noStrike" cap="none">
                <a:solidFill>
                  <a:schemeClr val="dk2"/>
                </a:solidFill>
                <a:latin typeface="Arial"/>
                <a:ea typeface="Arial"/>
                <a:cs typeface="Arial"/>
                <a:sym typeface="Arial"/>
              </a:defRPr>
            </a:lvl7pPr>
            <a:lvl8pPr marL="0" lvl="7" indent="0" algn="r">
              <a:buClr>
                <a:schemeClr val="dk2"/>
              </a:buClr>
              <a:buSzPts val="1333"/>
              <a:buFont typeface="Arial"/>
              <a:buNone/>
              <a:defRPr sz="1333" b="0" i="0" u="none" strike="noStrike" cap="none">
                <a:solidFill>
                  <a:schemeClr val="dk2"/>
                </a:solidFill>
                <a:latin typeface="Arial"/>
                <a:ea typeface="Arial"/>
                <a:cs typeface="Arial"/>
                <a:sym typeface="Arial"/>
              </a:defRPr>
            </a:lvl8pPr>
            <a:lvl9pPr marL="0" lvl="8" indent="0" algn="r">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5"/>
        <p:cNvGrpSpPr/>
        <p:nvPr/>
      </p:nvGrpSpPr>
      <p:grpSpPr>
        <a:xfrm>
          <a:off x="0" y="0"/>
          <a:ext cx="0" cy="0"/>
          <a:chOff x="0" y="0"/>
          <a:chExt cx="0" cy="0"/>
        </a:xfrm>
      </p:grpSpPr>
      <p:sp>
        <p:nvSpPr>
          <p:cNvPr id="566" name="Google Shape;566;p12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7" name="Google Shape;567;p1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568" name="Google Shape;568;p1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569" name="Google Shape;569;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0"/>
        <p:cNvGrpSpPr/>
        <p:nvPr/>
      </p:nvGrpSpPr>
      <p:grpSpPr>
        <a:xfrm>
          <a:off x="0" y="0"/>
          <a:ext cx="0" cy="0"/>
          <a:chOff x="0" y="0"/>
          <a:chExt cx="0" cy="0"/>
        </a:xfrm>
      </p:grpSpPr>
      <p:sp>
        <p:nvSpPr>
          <p:cNvPr id="571" name="Google Shape;571;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2" name="Google Shape;572;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3"/>
        <p:cNvGrpSpPr/>
        <p:nvPr/>
      </p:nvGrpSpPr>
      <p:grpSpPr>
        <a:xfrm>
          <a:off x="0" y="0"/>
          <a:ext cx="0" cy="0"/>
          <a:chOff x="0" y="0"/>
          <a:chExt cx="0" cy="0"/>
        </a:xfrm>
      </p:grpSpPr>
      <p:sp>
        <p:nvSpPr>
          <p:cNvPr id="574" name="Google Shape;574;p12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575" name="Google Shape;575;p12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576" name="Google Shape;576;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7"/>
        <p:cNvGrpSpPr/>
        <p:nvPr/>
      </p:nvGrpSpPr>
      <p:grpSpPr>
        <a:xfrm>
          <a:off x="0" y="0"/>
          <a:ext cx="0" cy="0"/>
          <a:chOff x="0" y="0"/>
          <a:chExt cx="0" cy="0"/>
        </a:xfrm>
      </p:grpSpPr>
      <p:sp>
        <p:nvSpPr>
          <p:cNvPr id="578" name="Google Shape;578;p12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579" name="Google Shape;579;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0"/>
        <p:cNvGrpSpPr/>
        <p:nvPr/>
      </p:nvGrpSpPr>
      <p:grpSpPr>
        <a:xfrm>
          <a:off x="0" y="0"/>
          <a:ext cx="0" cy="0"/>
          <a:chOff x="0" y="0"/>
          <a:chExt cx="0" cy="0"/>
        </a:xfrm>
      </p:grpSpPr>
      <p:sp>
        <p:nvSpPr>
          <p:cNvPr id="581" name="Google Shape;581;p12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2" name="Google Shape;582;p12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583" name="Google Shape;583;p12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84" name="Google Shape;584;p12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585" name="Google Shape;585;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sp>
        <p:nvSpPr>
          <p:cNvPr id="587" name="Google Shape;587;p13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88" name="Google Shape;588;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45" name="Google Shape;4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9"/>
        <p:cNvGrpSpPr/>
        <p:nvPr/>
      </p:nvGrpSpPr>
      <p:grpSpPr>
        <a:xfrm>
          <a:off x="0" y="0"/>
          <a:ext cx="0" cy="0"/>
          <a:chOff x="0" y="0"/>
          <a:chExt cx="0" cy="0"/>
        </a:xfrm>
      </p:grpSpPr>
      <p:sp>
        <p:nvSpPr>
          <p:cNvPr id="590" name="Google Shape;590;p131"/>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591" name="Google Shape;591;p13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592" name="Google Shape;592;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dk2"/>
              </a:buClr>
              <a:buSzPts val="1333"/>
              <a:buFont typeface="Arial"/>
              <a:buNone/>
              <a:defRPr sz="1333">
                <a:solidFill>
                  <a:schemeClr val="dk2"/>
                </a:solidFill>
                <a:latin typeface="Arial"/>
                <a:ea typeface="Arial"/>
                <a:cs typeface="Arial"/>
                <a:sym typeface="Arial"/>
              </a:defRPr>
            </a:lvl1pPr>
            <a:lvl2pPr marL="0" lvl="1" indent="0" algn="r">
              <a:buClr>
                <a:schemeClr val="dk2"/>
              </a:buClr>
              <a:buSzPts val="1333"/>
              <a:buFont typeface="Arial"/>
              <a:buNone/>
              <a:defRPr sz="1333">
                <a:solidFill>
                  <a:schemeClr val="dk2"/>
                </a:solidFill>
                <a:latin typeface="Arial"/>
                <a:ea typeface="Arial"/>
                <a:cs typeface="Arial"/>
                <a:sym typeface="Arial"/>
              </a:defRPr>
            </a:lvl2pPr>
            <a:lvl3pPr marL="0" lvl="2" indent="0" algn="r">
              <a:buClr>
                <a:schemeClr val="dk2"/>
              </a:buClr>
              <a:buSzPts val="1333"/>
              <a:buFont typeface="Arial"/>
              <a:buNone/>
              <a:defRPr sz="1333">
                <a:solidFill>
                  <a:schemeClr val="dk2"/>
                </a:solidFill>
                <a:latin typeface="Arial"/>
                <a:ea typeface="Arial"/>
                <a:cs typeface="Arial"/>
                <a:sym typeface="Arial"/>
              </a:defRPr>
            </a:lvl3pPr>
            <a:lvl4pPr marL="0" lvl="3" indent="0" algn="r">
              <a:buClr>
                <a:schemeClr val="dk2"/>
              </a:buClr>
              <a:buSzPts val="1333"/>
              <a:buFont typeface="Arial"/>
              <a:buNone/>
              <a:defRPr sz="1333">
                <a:solidFill>
                  <a:schemeClr val="dk2"/>
                </a:solidFill>
                <a:latin typeface="Arial"/>
                <a:ea typeface="Arial"/>
                <a:cs typeface="Arial"/>
                <a:sym typeface="Arial"/>
              </a:defRPr>
            </a:lvl4pPr>
            <a:lvl5pPr marL="0" lvl="4" indent="0" algn="r">
              <a:buClr>
                <a:schemeClr val="dk2"/>
              </a:buClr>
              <a:buSzPts val="1333"/>
              <a:buFont typeface="Arial"/>
              <a:buNone/>
              <a:defRPr sz="1333">
                <a:solidFill>
                  <a:schemeClr val="dk2"/>
                </a:solidFill>
                <a:latin typeface="Arial"/>
                <a:ea typeface="Arial"/>
                <a:cs typeface="Arial"/>
                <a:sym typeface="Arial"/>
              </a:defRPr>
            </a:lvl5pPr>
            <a:lvl6pPr marL="0" lvl="5" indent="0" algn="r">
              <a:buClr>
                <a:schemeClr val="dk2"/>
              </a:buClr>
              <a:buSzPts val="1333"/>
              <a:buFont typeface="Arial"/>
              <a:buNone/>
              <a:defRPr sz="1333">
                <a:solidFill>
                  <a:schemeClr val="dk2"/>
                </a:solidFill>
                <a:latin typeface="Arial"/>
                <a:ea typeface="Arial"/>
                <a:cs typeface="Arial"/>
                <a:sym typeface="Arial"/>
              </a:defRPr>
            </a:lvl6pPr>
            <a:lvl7pPr marL="0" lvl="6" indent="0" algn="r">
              <a:buClr>
                <a:schemeClr val="dk2"/>
              </a:buClr>
              <a:buSzPts val="1333"/>
              <a:buFont typeface="Arial"/>
              <a:buNone/>
              <a:defRPr sz="1333">
                <a:solidFill>
                  <a:schemeClr val="dk2"/>
                </a:solidFill>
                <a:latin typeface="Arial"/>
                <a:ea typeface="Arial"/>
                <a:cs typeface="Arial"/>
                <a:sym typeface="Arial"/>
              </a:defRPr>
            </a:lvl7pPr>
            <a:lvl8pPr marL="0" lvl="7" indent="0" algn="r">
              <a:buClr>
                <a:schemeClr val="dk2"/>
              </a:buClr>
              <a:buSzPts val="1333"/>
              <a:buFont typeface="Arial"/>
              <a:buNone/>
              <a:defRPr sz="1333">
                <a:solidFill>
                  <a:schemeClr val="dk2"/>
                </a:solidFill>
                <a:latin typeface="Arial"/>
                <a:ea typeface="Arial"/>
                <a:cs typeface="Arial"/>
                <a:sym typeface="Arial"/>
              </a:defRPr>
            </a:lvl8pPr>
            <a:lvl9pPr marL="0" lvl="8" indent="0" algn="r">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4854399" y="3527267"/>
            <a:ext cx="3958000" cy="12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90" name="Google Shape;90;p15"/>
          <p:cNvSpPr txBox="1">
            <a:spLocks noGrp="1"/>
          </p:cNvSpPr>
          <p:nvPr>
            <p:ph type="subTitle" idx="1"/>
          </p:nvPr>
        </p:nvSpPr>
        <p:spPr>
          <a:xfrm>
            <a:off x="4854599" y="4746467"/>
            <a:ext cx="39576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8466587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4"/>
        <p:cNvGrpSpPr/>
        <p:nvPr/>
      </p:nvGrpSpPr>
      <p:grpSpPr>
        <a:xfrm>
          <a:off x="0" y="0"/>
          <a:ext cx="0" cy="0"/>
          <a:chOff x="0" y="0"/>
          <a:chExt cx="0" cy="0"/>
        </a:xfrm>
      </p:grpSpPr>
      <p:sp>
        <p:nvSpPr>
          <p:cNvPr id="145" name="Google Shape;145;p20"/>
          <p:cNvSpPr/>
          <p:nvPr/>
        </p:nvSpPr>
        <p:spPr>
          <a:xfrm>
            <a:off x="-222233" y="-62433"/>
            <a:ext cx="2346400" cy="2346400"/>
          </a:xfrm>
          <a:prstGeom prst="donut">
            <a:avLst>
              <a:gd name="adj" fmla="val 1645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6" name="Google Shape;146;p20"/>
          <p:cNvSpPr txBox="1">
            <a:spLocks noGrp="1"/>
          </p:cNvSpPr>
          <p:nvPr>
            <p:ph type="title"/>
          </p:nvPr>
        </p:nvSpPr>
        <p:spPr>
          <a:xfrm>
            <a:off x="960000" y="719328"/>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47" name="Google Shape;147;p20"/>
          <p:cNvSpPr/>
          <p:nvPr/>
        </p:nvSpPr>
        <p:spPr>
          <a:xfrm>
            <a:off x="11662467" y="404300"/>
            <a:ext cx="853200" cy="85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8" name="Google Shape;148;p20"/>
          <p:cNvSpPr/>
          <p:nvPr/>
        </p:nvSpPr>
        <p:spPr>
          <a:xfrm>
            <a:off x="-462433" y="5546617"/>
            <a:ext cx="853200" cy="85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9" name="Google Shape;149;p20"/>
          <p:cNvSpPr/>
          <p:nvPr/>
        </p:nvSpPr>
        <p:spPr>
          <a:xfrm>
            <a:off x="187251" y="4985133"/>
            <a:ext cx="478800" cy="4788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0" name="Google Shape;150;p20"/>
          <p:cNvSpPr/>
          <p:nvPr/>
        </p:nvSpPr>
        <p:spPr>
          <a:xfrm>
            <a:off x="11001617" y="479933"/>
            <a:ext cx="478800" cy="4788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440095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
        <p:cNvGrpSpPr/>
        <p:nvPr/>
      </p:nvGrpSpPr>
      <p:grpSpPr>
        <a:xfrm>
          <a:off x="0" y="0"/>
          <a:ext cx="0" cy="0"/>
          <a:chOff x="0" y="0"/>
          <a:chExt cx="0" cy="0"/>
        </a:xfrm>
      </p:grpSpPr>
      <p:sp>
        <p:nvSpPr>
          <p:cNvPr id="159" name="Google Shape;159;p22"/>
          <p:cNvSpPr/>
          <p:nvPr/>
        </p:nvSpPr>
        <p:spPr>
          <a:xfrm>
            <a:off x="-1253000" y="4942233"/>
            <a:ext cx="2631600" cy="2631600"/>
          </a:xfrm>
          <a:prstGeom prst="donut">
            <a:avLst>
              <a:gd name="adj" fmla="val 25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0" name="Google Shape;160;p22"/>
          <p:cNvSpPr/>
          <p:nvPr/>
        </p:nvSpPr>
        <p:spPr>
          <a:xfrm>
            <a:off x="2023333" y="-529633"/>
            <a:ext cx="2000000" cy="200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1" name="Google Shape;161;p22"/>
          <p:cNvSpPr/>
          <p:nvPr/>
        </p:nvSpPr>
        <p:spPr>
          <a:xfrm>
            <a:off x="10743600" y="2862933"/>
            <a:ext cx="2000000" cy="200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2" name="Google Shape;162;p22"/>
          <p:cNvSpPr txBox="1">
            <a:spLocks noGrp="1"/>
          </p:cNvSpPr>
          <p:nvPr>
            <p:ph type="title" hasCustomPrompt="1"/>
          </p:nvPr>
        </p:nvSpPr>
        <p:spPr>
          <a:xfrm>
            <a:off x="6095891" y="4637435"/>
            <a:ext cx="51452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63" name="Google Shape;163;p22"/>
          <p:cNvSpPr txBox="1">
            <a:spLocks noGrp="1"/>
          </p:cNvSpPr>
          <p:nvPr>
            <p:ph type="subTitle" idx="1"/>
          </p:nvPr>
        </p:nvSpPr>
        <p:spPr>
          <a:xfrm>
            <a:off x="6095891" y="5662633"/>
            <a:ext cx="5145200" cy="4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2133">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64" name="Google Shape;164;p22"/>
          <p:cNvSpPr txBox="1">
            <a:spLocks noGrp="1"/>
          </p:cNvSpPr>
          <p:nvPr>
            <p:ph type="title" idx="2" hasCustomPrompt="1"/>
          </p:nvPr>
        </p:nvSpPr>
        <p:spPr>
          <a:xfrm>
            <a:off x="6095867" y="719333"/>
            <a:ext cx="51452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65" name="Google Shape;165;p22"/>
          <p:cNvSpPr txBox="1">
            <a:spLocks noGrp="1"/>
          </p:cNvSpPr>
          <p:nvPr>
            <p:ph type="subTitle" idx="3"/>
          </p:nvPr>
        </p:nvSpPr>
        <p:spPr>
          <a:xfrm>
            <a:off x="6095915" y="1744536"/>
            <a:ext cx="5145200" cy="4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2133">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66" name="Google Shape;166;p22"/>
          <p:cNvSpPr txBox="1">
            <a:spLocks noGrp="1"/>
          </p:cNvSpPr>
          <p:nvPr>
            <p:ph type="title" idx="4" hasCustomPrompt="1"/>
          </p:nvPr>
        </p:nvSpPr>
        <p:spPr>
          <a:xfrm>
            <a:off x="950967" y="2678384"/>
            <a:ext cx="51452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67" name="Google Shape;167;p22"/>
          <p:cNvSpPr txBox="1">
            <a:spLocks noGrp="1"/>
          </p:cNvSpPr>
          <p:nvPr>
            <p:ph type="subTitle" idx="5"/>
          </p:nvPr>
        </p:nvSpPr>
        <p:spPr>
          <a:xfrm>
            <a:off x="950967" y="3703584"/>
            <a:ext cx="5145200" cy="4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sz="2133">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68" name="Google Shape;168;p22"/>
          <p:cNvSpPr>
            <a:spLocks noGrp="1"/>
          </p:cNvSpPr>
          <p:nvPr>
            <p:ph type="pic" idx="6"/>
          </p:nvPr>
        </p:nvSpPr>
        <p:spPr>
          <a:xfrm>
            <a:off x="950967" y="719333"/>
            <a:ext cx="5145200" cy="1804400"/>
          </a:xfrm>
          <a:prstGeom prst="rect">
            <a:avLst/>
          </a:prstGeom>
          <a:noFill/>
          <a:ln>
            <a:noFill/>
          </a:ln>
        </p:spPr>
      </p:sp>
      <p:sp>
        <p:nvSpPr>
          <p:cNvPr id="169" name="Google Shape;169;p22"/>
          <p:cNvSpPr>
            <a:spLocks noGrp="1"/>
          </p:cNvSpPr>
          <p:nvPr>
            <p:ph type="pic" idx="7"/>
          </p:nvPr>
        </p:nvSpPr>
        <p:spPr>
          <a:xfrm>
            <a:off x="950967" y="4334267"/>
            <a:ext cx="5145200" cy="1804400"/>
          </a:xfrm>
          <a:prstGeom prst="rect">
            <a:avLst/>
          </a:prstGeom>
          <a:noFill/>
          <a:ln>
            <a:noFill/>
          </a:ln>
        </p:spPr>
      </p:sp>
      <p:sp>
        <p:nvSpPr>
          <p:cNvPr id="170" name="Google Shape;170;p22"/>
          <p:cNvSpPr>
            <a:spLocks noGrp="1"/>
          </p:cNvSpPr>
          <p:nvPr>
            <p:ph type="pic" idx="8"/>
          </p:nvPr>
        </p:nvSpPr>
        <p:spPr>
          <a:xfrm>
            <a:off x="6096000" y="2536600"/>
            <a:ext cx="5145200" cy="1804400"/>
          </a:xfrm>
          <a:prstGeom prst="rect">
            <a:avLst/>
          </a:prstGeom>
          <a:noFill/>
          <a:ln>
            <a:noFill/>
          </a:ln>
        </p:spPr>
      </p:sp>
    </p:spTree>
    <p:extLst>
      <p:ext uri="{BB962C8B-B14F-4D97-AF65-F5344CB8AC3E}">
        <p14:creationId xmlns:p14="http://schemas.microsoft.com/office/powerpoint/2010/main" val="1579997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7D3F67E-37A6-4C04-8396-22EFC0B7ECC9}" type="datetimeFigureOut">
              <a:rPr lang="en-GB" smtClean="0"/>
              <a:t>02/12/2024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494412D-F55D-4219-B206-F0B32776B9BA}" type="slidenum">
              <a:rPr lang="en-GB" smtClean="0"/>
              <a:t>‹#›</a:t>
            </a:fld>
            <a:endParaRPr lang="en-GB"/>
          </a:p>
        </p:txBody>
      </p:sp>
    </p:spTree>
    <p:extLst>
      <p:ext uri="{BB962C8B-B14F-4D97-AF65-F5344CB8AC3E}">
        <p14:creationId xmlns:p14="http://schemas.microsoft.com/office/powerpoint/2010/main" val="4199695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59" name="Google Shape;5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melanie.best@wlv.ac.uk</a:t>
            </a:r>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GB"/>
              <a:t>melanie.best@wlv.ac.uk</a:t>
            </a:r>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844" r:id="rId13"/>
    <p:sldLayoutId id="214748384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218"/>
        <p:cNvGrpSpPr/>
        <p:nvPr/>
      </p:nvGrpSpPr>
      <p:grpSpPr>
        <a:xfrm>
          <a:off x="0" y="0"/>
          <a:ext cx="0" cy="0"/>
          <a:chOff x="0" y="0"/>
          <a:chExt cx="0" cy="0"/>
        </a:xfrm>
      </p:grpSpPr>
      <p:sp>
        <p:nvSpPr>
          <p:cNvPr id="219" name="Google Shape;219;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0" name="Google Shape;220;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2" name="Google Shape;22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GB"/>
              <a:t>melanie.best@wlv.ac.uk</a:t>
            </a:r>
            <a:endParaRPr/>
          </a:p>
        </p:txBody>
      </p:sp>
      <p:sp>
        <p:nvSpPr>
          <p:cNvPr id="223" name="Google Shape;22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E75B5"/>
        </a:solidFill>
        <a:effectLst/>
      </p:bgPr>
    </p:bg>
    <p:spTree>
      <p:nvGrpSpPr>
        <p:cNvPr id="1" name="Shape 339"/>
        <p:cNvGrpSpPr/>
        <p:nvPr/>
      </p:nvGrpSpPr>
      <p:grpSpPr>
        <a:xfrm>
          <a:off x="0" y="0"/>
          <a:ext cx="0" cy="0"/>
          <a:chOff x="0" y="0"/>
          <a:chExt cx="0" cy="0"/>
        </a:xfrm>
      </p:grpSpPr>
      <p:sp>
        <p:nvSpPr>
          <p:cNvPr id="340" name="Google Shape;34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1" name="Google Shape;341;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2" name="Google Shape;342;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3" name="Google Shape;343;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GB"/>
              <a:t>melanie.best@wlv.ac.uk</a:t>
            </a:r>
            <a:endParaRPr/>
          </a:p>
        </p:txBody>
      </p:sp>
      <p:sp>
        <p:nvSpPr>
          <p:cNvPr id="344" name="Google Shape;344;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4"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49" name="Google Shape;549;p1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50" name="Google Shape;550;p1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551" name="Google Shape;551;p1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buClr>
                <a:schemeClr val="dk2"/>
              </a:buClr>
              <a:buSzPts val="1333"/>
              <a:buFont typeface="Arial"/>
              <a:buNone/>
              <a:defRPr sz="1333" b="0" i="0" u="none" strike="noStrike" cap="none">
                <a:solidFill>
                  <a:schemeClr val="dk2"/>
                </a:solidFill>
                <a:latin typeface="Arial"/>
                <a:ea typeface="Arial"/>
                <a:cs typeface="Arial"/>
                <a:sym typeface="Arial"/>
              </a:defRPr>
            </a:lvl1pPr>
            <a:lvl2pPr marL="0" marR="0" lvl="1" indent="0" algn="r" rtl="0">
              <a:buClr>
                <a:schemeClr val="dk2"/>
              </a:buClr>
              <a:buSzPts val="1333"/>
              <a:buFont typeface="Arial"/>
              <a:buNone/>
              <a:defRPr sz="1333" b="0" i="0" u="none" strike="noStrike" cap="none">
                <a:solidFill>
                  <a:schemeClr val="dk2"/>
                </a:solidFill>
                <a:latin typeface="Arial"/>
                <a:ea typeface="Arial"/>
                <a:cs typeface="Arial"/>
                <a:sym typeface="Arial"/>
              </a:defRPr>
            </a:lvl2pPr>
            <a:lvl3pPr marL="0" marR="0" lvl="2" indent="0" algn="r" rtl="0">
              <a:buClr>
                <a:schemeClr val="dk2"/>
              </a:buClr>
              <a:buSzPts val="1333"/>
              <a:buFont typeface="Arial"/>
              <a:buNone/>
              <a:defRPr sz="1333" b="0" i="0" u="none" strike="noStrike" cap="none">
                <a:solidFill>
                  <a:schemeClr val="dk2"/>
                </a:solidFill>
                <a:latin typeface="Arial"/>
                <a:ea typeface="Arial"/>
                <a:cs typeface="Arial"/>
                <a:sym typeface="Arial"/>
              </a:defRPr>
            </a:lvl3pPr>
            <a:lvl4pPr marL="0" marR="0" lvl="3" indent="0" algn="r" rtl="0">
              <a:buClr>
                <a:schemeClr val="dk2"/>
              </a:buClr>
              <a:buSzPts val="1333"/>
              <a:buFont typeface="Arial"/>
              <a:buNone/>
              <a:defRPr sz="1333" b="0" i="0" u="none" strike="noStrike" cap="none">
                <a:solidFill>
                  <a:schemeClr val="dk2"/>
                </a:solidFill>
                <a:latin typeface="Arial"/>
                <a:ea typeface="Arial"/>
                <a:cs typeface="Arial"/>
                <a:sym typeface="Arial"/>
              </a:defRPr>
            </a:lvl4pPr>
            <a:lvl5pPr marL="0" marR="0" lvl="4" indent="0" algn="r" rtl="0">
              <a:buClr>
                <a:schemeClr val="dk2"/>
              </a:buClr>
              <a:buSzPts val="1333"/>
              <a:buFont typeface="Arial"/>
              <a:buNone/>
              <a:defRPr sz="1333" b="0" i="0" u="none" strike="noStrike" cap="none">
                <a:solidFill>
                  <a:schemeClr val="dk2"/>
                </a:solidFill>
                <a:latin typeface="Arial"/>
                <a:ea typeface="Arial"/>
                <a:cs typeface="Arial"/>
                <a:sym typeface="Arial"/>
              </a:defRPr>
            </a:lvl5pPr>
            <a:lvl6pPr marL="0" marR="0" lvl="5" indent="0" algn="r" rtl="0">
              <a:buClr>
                <a:schemeClr val="dk2"/>
              </a:buClr>
              <a:buSzPts val="1333"/>
              <a:buFont typeface="Arial"/>
              <a:buNone/>
              <a:defRPr sz="1333" b="0" i="0" u="none" strike="noStrike" cap="none">
                <a:solidFill>
                  <a:schemeClr val="dk2"/>
                </a:solidFill>
                <a:latin typeface="Arial"/>
                <a:ea typeface="Arial"/>
                <a:cs typeface="Arial"/>
                <a:sym typeface="Arial"/>
              </a:defRPr>
            </a:lvl6pPr>
            <a:lvl7pPr marL="0" marR="0" lvl="6" indent="0" algn="r" rtl="0">
              <a:buClr>
                <a:schemeClr val="dk2"/>
              </a:buClr>
              <a:buSzPts val="1333"/>
              <a:buFont typeface="Arial"/>
              <a:buNone/>
              <a:defRPr sz="1333" b="0" i="0" u="none" strike="noStrike" cap="none">
                <a:solidFill>
                  <a:schemeClr val="dk2"/>
                </a:solidFill>
                <a:latin typeface="Arial"/>
                <a:ea typeface="Arial"/>
                <a:cs typeface="Arial"/>
                <a:sym typeface="Arial"/>
              </a:defRPr>
            </a:lvl7pPr>
            <a:lvl8pPr marL="0" marR="0" lvl="7" indent="0" algn="r" rtl="0">
              <a:buClr>
                <a:schemeClr val="dk2"/>
              </a:buClr>
              <a:buSzPts val="1333"/>
              <a:buFont typeface="Arial"/>
              <a:buNone/>
              <a:defRPr sz="1333" b="0" i="0" u="none" strike="noStrike" cap="none">
                <a:solidFill>
                  <a:schemeClr val="dk2"/>
                </a:solidFill>
                <a:latin typeface="Arial"/>
                <a:ea typeface="Arial"/>
                <a:cs typeface="Arial"/>
                <a:sym typeface="Arial"/>
              </a:defRPr>
            </a:lvl8pPr>
            <a:lvl9pPr marL="0" marR="0" lvl="8" indent="0" algn="r" rtl="0">
              <a:buClr>
                <a:schemeClr val="dk2"/>
              </a:buClr>
              <a:buSzPts val="1333"/>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62" r:id="rId1"/>
    <p:sldLayoutId id="2147483766" r:id="rId2"/>
    <p:sldLayoutId id="2147483767" r:id="rId3"/>
    <p:sldLayoutId id="2147483768" r:id="rId4"/>
    <p:sldLayoutId id="2147483769" r:id="rId5"/>
    <p:sldLayoutId id="2147483770" r:id="rId6"/>
    <p:sldLayoutId id="2147483771" r:id="rId7"/>
    <p:sldLayoutId id="2147483772" r:id="rId8"/>
    <p:sldLayoutId id="2147483847" r:id="rId9"/>
    <p:sldLayoutId id="2147483849" r:id="rId10"/>
    <p:sldLayoutId id="2147483850" r:id="rId11"/>
    <p:sldLayoutId id="214748385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3.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hyperlink" Target="https://url6.mailanyone.net/scanner?m=1tGcT4-0000000BvIh-2iqv&amp;d=4%7Cmail%2F90%2F1732792200%2F1tGcT4-0000000BvIh-2iqv%7Cin6k%7C57e1b682%7C10977208%7C9441127%7C67485072726057EA0288EA42B90E0CD5&amp;o=%2Fphtr%3A%2Futsefldcns.ee_vomt%2F_h%2F3p%3Atpoap.s%2Frnnlesuvie.jyscsca.ia%2F.ud%2Fcrksa%2Fifiisbfdcyliuinlt--nsiiinho-urghaedce-%21ntiP_%3B%21o_j4Di2NfrHEO%21_JlNCTwGphElL0NX96Kd_3aEfMjxh_j6wr1_ioTlk0854I3OOitbO10iIp2YoOpcbNfHj707aI2qMk5DtcMaULQWoeRzQbY3i7%24Uoh&amp;s=N9eaTO9V6jD5BVdQjXBxwghmg8w" TargetMode="External"/><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hyperlink" Target="mailto:Melanie.best@wlv.ac.uk" TargetMode="External"/><Relationship Id="rId10" Type="http://schemas.openxmlformats.org/officeDocument/2006/relationships/image" Target="cid:image003.png@01DB418D.E8E9EB40" TargetMode="External"/><Relationship Id="rId4" Type="http://schemas.openxmlformats.org/officeDocument/2006/relationships/image" Target="../media/image39.png"/><Relationship Id="rId9"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12.jpeg"/><Relationship Id="rId15" Type="http://schemas.openxmlformats.org/officeDocument/2006/relationships/image" Target="../media/image21.jpeg"/><Relationship Id="rId10" Type="http://schemas.openxmlformats.org/officeDocument/2006/relationships/image" Target="cid:F1F9E738-89E3-4870-A542-4A8F94DDE09A" TargetMode="External"/><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56"/>
        <p:cNvGrpSpPr/>
        <p:nvPr/>
      </p:nvGrpSpPr>
      <p:grpSpPr>
        <a:xfrm>
          <a:off x="0" y="0"/>
          <a:ext cx="0" cy="0"/>
          <a:chOff x="0" y="0"/>
          <a:chExt cx="0" cy="0"/>
        </a:xfrm>
      </p:grpSpPr>
      <p:pic>
        <p:nvPicPr>
          <p:cNvPr id="957" name="Google Shape;957;p197" descr="A picture containing state, ride, crane, large&#10;&#10;Description automatically generated"/>
          <p:cNvPicPr preferRelativeResize="0">
            <a:picLocks noGrp="1"/>
          </p:cNvPicPr>
          <p:nvPr>
            <p:ph type="pic" idx="2"/>
          </p:nvPr>
        </p:nvPicPr>
        <p:blipFill rotWithShape="1">
          <a:blip r:embed="rId3">
            <a:alphaModFix/>
          </a:blip>
          <a:srcRect t="7802" b="7802"/>
          <a:stretch/>
        </p:blipFill>
        <p:spPr>
          <a:xfrm>
            <a:off x="177800" y="100012"/>
            <a:ext cx="11836400" cy="6657976"/>
          </a:xfrm>
          <a:prstGeom prst="plaque">
            <a:avLst>
              <a:gd name="adj" fmla="val 16667"/>
            </a:avLst>
          </a:prstGeom>
          <a:noFill/>
          <a:ln>
            <a:noFill/>
          </a:ln>
        </p:spPr>
      </p:pic>
      <p:sp>
        <p:nvSpPr>
          <p:cNvPr id="958" name="Google Shape;958;p197"/>
          <p:cNvSpPr/>
          <p:nvPr/>
        </p:nvSpPr>
        <p:spPr>
          <a:xfrm>
            <a:off x="0" y="0"/>
            <a:ext cx="12192000" cy="6858000"/>
          </a:xfrm>
          <a:custGeom>
            <a:avLst/>
            <a:gdLst/>
            <a:ahLst/>
            <a:cxnLst/>
            <a:rect l="l" t="t" r="r" b="b"/>
            <a:pathLst>
              <a:path w="12192000" h="6858000" extrusionOk="0">
                <a:moveTo>
                  <a:pt x="1287485" y="100012"/>
                </a:moveTo>
                <a:cubicBezTo>
                  <a:pt x="1287485" y="712874"/>
                  <a:pt x="790662" y="1209697"/>
                  <a:pt x="177800" y="1209697"/>
                </a:cubicBezTo>
                <a:lnTo>
                  <a:pt x="177800" y="5648303"/>
                </a:lnTo>
                <a:cubicBezTo>
                  <a:pt x="790662" y="5648303"/>
                  <a:pt x="1287485" y="6145126"/>
                  <a:pt x="1287485" y="6757988"/>
                </a:cubicBezTo>
                <a:lnTo>
                  <a:pt x="10904515" y="6757988"/>
                </a:lnTo>
                <a:cubicBezTo>
                  <a:pt x="10904515" y="6145126"/>
                  <a:pt x="11401338" y="5648303"/>
                  <a:pt x="12014200" y="5648303"/>
                </a:cubicBezTo>
                <a:lnTo>
                  <a:pt x="12014200" y="1209697"/>
                </a:lnTo>
                <a:cubicBezTo>
                  <a:pt x="11401338" y="1209697"/>
                  <a:pt x="10904515" y="712874"/>
                  <a:pt x="10904515" y="100012"/>
                </a:cubicBezTo>
                <a:close/>
                <a:moveTo>
                  <a:pt x="0" y="0"/>
                </a:moveTo>
                <a:lnTo>
                  <a:pt x="12192000" y="0"/>
                </a:lnTo>
                <a:lnTo>
                  <a:pt x="12192000" y="6858000"/>
                </a:lnTo>
                <a:lnTo>
                  <a:pt x="0" y="6858000"/>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9" name="Google Shape;959;p197"/>
          <p:cNvSpPr txBox="1"/>
          <p:nvPr/>
        </p:nvSpPr>
        <p:spPr>
          <a:xfrm>
            <a:off x="-1036948" y="980387"/>
            <a:ext cx="9144000" cy="12160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800"/>
              <a:buFont typeface="Aharoni"/>
              <a:buNone/>
            </a:pPr>
            <a:r>
              <a:rPr lang="en-GB" sz="8000" b="0" i="0" u="none" strike="noStrike" cap="none" dirty="0">
                <a:solidFill>
                  <a:schemeClr val="tx1"/>
                </a:solidFill>
                <a:latin typeface="Aharoni"/>
                <a:ea typeface="Aharoni"/>
                <a:cs typeface="Aharoni"/>
                <a:sym typeface="Aharoni"/>
              </a:rPr>
              <a:t>RIDE Higher</a:t>
            </a:r>
            <a:endParaRPr sz="8000" b="0" i="0" u="none" strike="noStrike" cap="none" dirty="0">
              <a:solidFill>
                <a:schemeClr val="tx1"/>
              </a:solidFill>
              <a:latin typeface="Aharoni"/>
              <a:ea typeface="Aharoni"/>
              <a:cs typeface="Aharoni"/>
              <a:sym typeface="Aharoni"/>
            </a:endParaRPr>
          </a:p>
        </p:txBody>
      </p:sp>
      <p:sp>
        <p:nvSpPr>
          <p:cNvPr id="960" name="Google Shape;960;p197"/>
          <p:cNvSpPr/>
          <p:nvPr/>
        </p:nvSpPr>
        <p:spPr>
          <a:xfrm>
            <a:off x="5609796" y="6407944"/>
            <a:ext cx="266700" cy="2667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1" name="Google Shape;961;p197"/>
          <p:cNvSpPr/>
          <p:nvPr/>
        </p:nvSpPr>
        <p:spPr>
          <a:xfrm>
            <a:off x="5979082" y="6407944"/>
            <a:ext cx="266700" cy="2667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2" name="Google Shape;962;p197"/>
          <p:cNvSpPr/>
          <p:nvPr/>
        </p:nvSpPr>
        <p:spPr>
          <a:xfrm>
            <a:off x="6343424" y="6407944"/>
            <a:ext cx="266700" cy="2667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 name="TextBox 1">
            <a:extLst>
              <a:ext uri="{FF2B5EF4-FFF2-40B4-BE49-F238E27FC236}">
                <a16:creationId xmlns:a16="http://schemas.microsoft.com/office/drawing/2014/main" id="{5FCB3BE9-210C-7CD1-61AA-3E703E654327}"/>
              </a:ext>
            </a:extLst>
          </p:cNvPr>
          <p:cNvSpPr txBox="1"/>
          <p:nvPr/>
        </p:nvSpPr>
        <p:spPr>
          <a:xfrm>
            <a:off x="7783023" y="3647196"/>
            <a:ext cx="3799002" cy="2462213"/>
          </a:xfrm>
          <a:prstGeom prst="rect">
            <a:avLst/>
          </a:prstGeom>
          <a:noFill/>
        </p:spPr>
        <p:txBody>
          <a:bodyPr wrap="square" rtlCol="0">
            <a:spAutoFit/>
          </a:bodyPr>
          <a:lstStyle/>
          <a:p>
            <a:pPr algn="ctr"/>
            <a:r>
              <a:rPr lang="en-GB" sz="2200" b="1" dirty="0">
                <a:solidFill>
                  <a:schemeClr val="tx1"/>
                </a:solidFill>
              </a:rPr>
              <a:t>Dr Melanie Best</a:t>
            </a:r>
          </a:p>
          <a:p>
            <a:pPr algn="ctr"/>
            <a:r>
              <a:rPr lang="en-GB" sz="2200" dirty="0">
                <a:solidFill>
                  <a:schemeClr val="tx1"/>
                </a:solidFill>
              </a:rPr>
              <a:t>Academic </a:t>
            </a:r>
          </a:p>
          <a:p>
            <a:pPr algn="ctr"/>
            <a:r>
              <a:rPr lang="en-GB" sz="2200" dirty="0">
                <a:solidFill>
                  <a:schemeClr val="tx1"/>
                </a:solidFill>
              </a:rPr>
              <a:t>DSN co-chair</a:t>
            </a:r>
          </a:p>
          <a:p>
            <a:pPr algn="ctr"/>
            <a:r>
              <a:rPr lang="en-GB" sz="2200" dirty="0">
                <a:solidFill>
                  <a:schemeClr val="tx1"/>
                </a:solidFill>
              </a:rPr>
              <a:t>HR Disability Advisor</a:t>
            </a:r>
          </a:p>
          <a:p>
            <a:pPr algn="ctr"/>
            <a:r>
              <a:rPr lang="en-GB" sz="2200" dirty="0">
                <a:solidFill>
                  <a:schemeClr val="tx1"/>
                </a:solidFill>
              </a:rPr>
              <a:t>NADSN Steering Committee</a:t>
            </a:r>
          </a:p>
          <a:p>
            <a:pPr algn="ctr"/>
            <a:r>
              <a:rPr lang="en-GB" sz="2200" dirty="0">
                <a:solidFill>
                  <a:schemeClr val="tx1"/>
                </a:solidFill>
              </a:rPr>
              <a:t>Chair of RIDE HIGHER</a:t>
            </a:r>
          </a:p>
          <a:p>
            <a:pPr algn="ctr"/>
            <a:r>
              <a:rPr lang="en-GB" sz="2200" dirty="0">
                <a:solidFill>
                  <a:schemeClr val="tx1"/>
                </a:solidFill>
              </a:rPr>
              <a:t>OCD ‘sufferer’</a:t>
            </a:r>
          </a:p>
        </p:txBody>
      </p:sp>
      <p:sp>
        <p:nvSpPr>
          <p:cNvPr id="3" name="TextBox 2">
            <a:extLst>
              <a:ext uri="{FF2B5EF4-FFF2-40B4-BE49-F238E27FC236}">
                <a16:creationId xmlns:a16="http://schemas.microsoft.com/office/drawing/2014/main" id="{C6B08A52-2D44-7071-CEE5-06E23BFEE473}"/>
              </a:ext>
            </a:extLst>
          </p:cNvPr>
          <p:cNvSpPr txBox="1"/>
          <p:nvPr/>
        </p:nvSpPr>
        <p:spPr>
          <a:xfrm>
            <a:off x="1806183" y="284051"/>
            <a:ext cx="6432324" cy="430887"/>
          </a:xfrm>
          <a:prstGeom prst="rect">
            <a:avLst/>
          </a:prstGeom>
          <a:noFill/>
        </p:spPr>
        <p:txBody>
          <a:bodyPr wrap="square" rtlCol="0">
            <a:spAutoFit/>
          </a:bodyPr>
          <a:lstStyle/>
          <a:p>
            <a:r>
              <a:rPr lang="en-GB" sz="2200" dirty="0"/>
              <a:t>“Driving best disability practice across the sector” </a:t>
            </a:r>
          </a:p>
        </p:txBody>
      </p:sp>
      <p:sp>
        <p:nvSpPr>
          <p:cNvPr id="4" name="TextBox 3">
            <a:extLst>
              <a:ext uri="{FF2B5EF4-FFF2-40B4-BE49-F238E27FC236}">
                <a16:creationId xmlns:a16="http://schemas.microsoft.com/office/drawing/2014/main" id="{82175392-CE39-9D4C-8735-2AC464FA1DA8}"/>
              </a:ext>
            </a:extLst>
          </p:cNvPr>
          <p:cNvSpPr txBox="1"/>
          <p:nvPr/>
        </p:nvSpPr>
        <p:spPr>
          <a:xfrm>
            <a:off x="626302" y="2345835"/>
            <a:ext cx="4860098" cy="800219"/>
          </a:xfrm>
          <a:prstGeom prst="rect">
            <a:avLst/>
          </a:prstGeom>
          <a:solidFill>
            <a:schemeClr val="accent4"/>
          </a:solidFill>
        </p:spPr>
        <p:txBody>
          <a:bodyPr wrap="square" rtlCol="0">
            <a:spAutoFit/>
          </a:bodyPr>
          <a:lstStyle/>
          <a:p>
            <a:pPr algn="ctr"/>
            <a:r>
              <a:rPr lang="en-GB" sz="2300" dirty="0"/>
              <a:t>“Realising the inclusion of disabled employees in Higher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1112"/>
        <p:cNvGrpSpPr/>
        <p:nvPr/>
      </p:nvGrpSpPr>
      <p:grpSpPr>
        <a:xfrm>
          <a:off x="0" y="0"/>
          <a:ext cx="0" cy="0"/>
          <a:chOff x="0" y="0"/>
          <a:chExt cx="0" cy="0"/>
        </a:xfrm>
      </p:grpSpPr>
      <p:sp>
        <p:nvSpPr>
          <p:cNvPr id="1113" name="Google Shape;1113;p207"/>
          <p:cNvSpPr/>
          <p:nvPr/>
        </p:nvSpPr>
        <p:spPr>
          <a:xfrm>
            <a:off x="0" y="43543"/>
            <a:ext cx="12119428" cy="6771203"/>
          </a:xfrm>
          <a:prstGeom prst="rect">
            <a:avLst/>
          </a:prstGeom>
          <a:noFill/>
          <a:ln w="155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14" name="Google Shape;1114;p207"/>
          <p:cNvGrpSpPr/>
          <p:nvPr/>
        </p:nvGrpSpPr>
        <p:grpSpPr>
          <a:xfrm>
            <a:off x="1022278" y="954901"/>
            <a:ext cx="3332646" cy="4948207"/>
            <a:chOff x="1107584" y="283725"/>
            <a:chExt cx="2101466" cy="4076400"/>
          </a:xfrm>
        </p:grpSpPr>
        <p:sp>
          <p:nvSpPr>
            <p:cNvPr id="1115" name="Google Shape;1115;p207"/>
            <p:cNvSpPr/>
            <p:nvPr/>
          </p:nvSpPr>
          <p:spPr>
            <a:xfrm>
              <a:off x="1178650" y="283725"/>
              <a:ext cx="2030400" cy="40764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16" name="Google Shape;1116;p207"/>
            <p:cNvSpPr/>
            <p:nvPr/>
          </p:nvSpPr>
          <p:spPr>
            <a:xfrm>
              <a:off x="1118224" y="341749"/>
              <a:ext cx="2048100" cy="2490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17" name="Google Shape;1117;p207"/>
            <p:cNvSpPr/>
            <p:nvPr/>
          </p:nvSpPr>
          <p:spPr>
            <a:xfrm>
              <a:off x="1107584" y="1046351"/>
              <a:ext cx="1815000" cy="608100"/>
            </a:xfrm>
            <a:prstGeom prst="rect">
              <a:avLst/>
            </a:prstGeom>
            <a:noFill/>
            <a:ln>
              <a:noFill/>
            </a:ln>
          </p:spPr>
          <p:txBody>
            <a:bodyPr spcFirstLastPara="1" wrap="square" lIns="121900" tIns="121900" rIns="121900" bIns="121900" anchor="t" anchorCtr="0">
              <a:noAutofit/>
            </a:bodyPr>
            <a:lstStyle/>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a:latin typeface="Roboto Medium"/>
                  <a:ea typeface="Roboto Medium"/>
                  <a:cs typeface="Roboto Medium"/>
                  <a:sym typeface="Roboto Medium"/>
                </a:rPr>
                <a:t>No auditing or accreditation</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Support from HE</a:t>
              </a:r>
              <a:r>
                <a:rPr lang="en-GB" sz="1800">
                  <a:latin typeface="Roboto Medium"/>
                  <a:ea typeface="Roboto Medium"/>
                  <a:cs typeface="Roboto Medium"/>
                  <a:sym typeface="Roboto Medium"/>
                </a:rPr>
                <a:t>I Network</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Open to all</a:t>
              </a:r>
              <a:endParaRPr sz="1800" b="0" i="0" u="none" strike="noStrike" cap="none">
                <a:solidFill>
                  <a:srgbClr val="000000"/>
                </a:solidFill>
                <a:latin typeface="Roboto Medium"/>
                <a:ea typeface="Roboto Medium"/>
                <a:cs typeface="Roboto Medium"/>
                <a:sym typeface="Roboto Medium"/>
              </a:endParaRPr>
            </a:p>
          </p:txBody>
        </p:sp>
        <p:sp>
          <p:nvSpPr>
            <p:cNvPr id="1118" name="Google Shape;1118;p207"/>
            <p:cNvSpPr/>
            <p:nvPr/>
          </p:nvSpPr>
          <p:spPr>
            <a:xfrm>
              <a:off x="1233923" y="1846625"/>
              <a:ext cx="1815000" cy="829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067"/>
                <a:buFont typeface="Roboto"/>
                <a:buNone/>
              </a:pPr>
              <a:endParaRPr sz="1067" b="0" i="0" u="none" strike="noStrike" cap="none">
                <a:solidFill>
                  <a:srgbClr val="000000"/>
                </a:solidFill>
                <a:latin typeface="Roboto"/>
                <a:ea typeface="Roboto"/>
                <a:cs typeface="Roboto"/>
                <a:sym typeface="Roboto"/>
              </a:endParaRPr>
            </a:p>
          </p:txBody>
        </p:sp>
        <p:sp>
          <p:nvSpPr>
            <p:cNvPr id="1119" name="Google Shape;1119;p207"/>
            <p:cNvSpPr/>
            <p:nvPr/>
          </p:nvSpPr>
          <p:spPr>
            <a:xfrm>
              <a:off x="1233850" y="470600"/>
              <a:ext cx="1815000" cy="675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33"/>
                <a:buFont typeface="Roboto"/>
                <a:buNone/>
              </a:pPr>
              <a:endParaRPr sz="5333" b="0" i="0" u="none" strike="noStrike" cap="none">
                <a:solidFill>
                  <a:srgbClr val="000000"/>
                </a:solidFill>
                <a:latin typeface="Roboto Thin"/>
                <a:ea typeface="Roboto Thin"/>
                <a:cs typeface="Roboto Thin"/>
                <a:sym typeface="Roboto Thin"/>
              </a:endParaRPr>
            </a:p>
          </p:txBody>
        </p:sp>
        <p:sp>
          <p:nvSpPr>
            <p:cNvPr id="1120" name="Google Shape;1120;p207"/>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21" name="Google Shape;1121;p207"/>
            <p:cNvSpPr/>
            <p:nvPr/>
          </p:nvSpPr>
          <p:spPr>
            <a:xfrm>
              <a:off x="1118308" y="3172455"/>
              <a:ext cx="2030400" cy="1085400"/>
            </a:xfrm>
            <a:prstGeom prst="rect">
              <a:avLst/>
            </a:prstGeom>
            <a:noFill/>
            <a:ln>
              <a:noFill/>
            </a:ln>
          </p:spPr>
          <p:txBody>
            <a:bodyPr spcFirstLastPara="1" wrap="square" lIns="121900" tIns="121900" rIns="121900" bIns="121900" anchor="t" anchorCtr="0">
              <a:noAutofit/>
            </a:bodyPr>
            <a:lstStyle/>
            <a:p>
              <a:pPr marL="609585" marR="0" lvl="0" indent="-372524" algn="l" rtl="0">
                <a:lnSpc>
                  <a:spcPct val="115000"/>
                </a:lnSpc>
                <a:spcBef>
                  <a:spcPts val="0"/>
                </a:spcBef>
                <a:spcAft>
                  <a:spcPts val="0"/>
                </a:spcAft>
                <a:buClr>
                  <a:srgbClr val="FFFFFF"/>
                </a:buClr>
                <a:buSzPts val="800"/>
                <a:buFont typeface="Roboto"/>
                <a:buChar char="●"/>
              </a:pPr>
              <a:endParaRPr sz="1067" b="0" i="0" u="none" strike="noStrike" cap="none">
                <a:solidFill>
                  <a:srgbClr val="FFFFFF"/>
                </a:solidFill>
                <a:latin typeface="Roboto"/>
                <a:ea typeface="Roboto"/>
                <a:cs typeface="Roboto"/>
                <a:sym typeface="Roboto"/>
              </a:endParaRPr>
            </a:p>
          </p:txBody>
        </p:sp>
      </p:grpSp>
      <p:grpSp>
        <p:nvGrpSpPr>
          <p:cNvPr id="1122" name="Google Shape;1122;p207"/>
          <p:cNvGrpSpPr/>
          <p:nvPr/>
        </p:nvGrpSpPr>
        <p:grpSpPr>
          <a:xfrm>
            <a:off x="4438109" y="954901"/>
            <a:ext cx="3315772" cy="4948207"/>
            <a:chOff x="1118224" y="283725"/>
            <a:chExt cx="2090826" cy="4076400"/>
          </a:xfrm>
        </p:grpSpPr>
        <p:sp>
          <p:nvSpPr>
            <p:cNvPr id="1123" name="Google Shape;1123;p207"/>
            <p:cNvSpPr/>
            <p:nvPr/>
          </p:nvSpPr>
          <p:spPr>
            <a:xfrm>
              <a:off x="1178650" y="283725"/>
              <a:ext cx="2030400" cy="4076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24" name="Google Shape;1124;p207"/>
            <p:cNvSpPr/>
            <p:nvPr/>
          </p:nvSpPr>
          <p:spPr>
            <a:xfrm>
              <a:off x="1118224" y="341749"/>
              <a:ext cx="2048100" cy="2490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3400" b="0" i="0" u="none" strike="noStrike" cap="none">
                <a:solidFill>
                  <a:srgbClr val="000000"/>
                </a:solidFill>
                <a:latin typeface="Arial"/>
                <a:ea typeface="Arial"/>
                <a:cs typeface="Arial"/>
                <a:sym typeface="Arial"/>
              </a:endParaRPr>
            </a:p>
          </p:txBody>
        </p:sp>
        <p:sp>
          <p:nvSpPr>
            <p:cNvPr id="1125" name="Google Shape;1125;p207"/>
            <p:cNvSpPr/>
            <p:nvPr/>
          </p:nvSpPr>
          <p:spPr>
            <a:xfrm>
              <a:off x="1233850" y="1045656"/>
              <a:ext cx="1815000" cy="608100"/>
            </a:xfrm>
            <a:prstGeom prst="rect">
              <a:avLst/>
            </a:prstGeom>
            <a:noFill/>
            <a:ln>
              <a:noFill/>
            </a:ln>
          </p:spPr>
          <p:txBody>
            <a:bodyPr spcFirstLastPara="1" wrap="square" lIns="121900" tIns="121900" rIns="121900" bIns="121900" anchor="t" anchorCtr="0">
              <a:noAutofit/>
            </a:bodyPr>
            <a:lstStyle/>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One issue at a time</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HEI decides the pace</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a:latin typeface="Roboto Medium"/>
                  <a:ea typeface="Roboto Medium"/>
                  <a:cs typeface="Roboto Medium"/>
                  <a:sym typeface="Roboto Medium"/>
                </a:rPr>
                <a:t>Not resource-heavy</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No cost</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a:latin typeface="Roboto Medium"/>
                  <a:ea typeface="Roboto Medium"/>
                  <a:cs typeface="Roboto Medium"/>
                  <a:sym typeface="Roboto Medium"/>
                </a:rPr>
                <a:t>Blueprints to follow</a:t>
              </a:r>
              <a:endParaRPr sz="1800" b="0" i="0" u="none" strike="noStrike" cap="none">
                <a:solidFill>
                  <a:srgbClr val="000000"/>
                </a:solidFill>
                <a:latin typeface="Roboto Medium"/>
                <a:ea typeface="Roboto Medium"/>
                <a:cs typeface="Roboto Medium"/>
                <a:sym typeface="Roboto Medium"/>
              </a:endParaRPr>
            </a:p>
          </p:txBody>
        </p:sp>
        <p:sp>
          <p:nvSpPr>
            <p:cNvPr id="1126" name="Google Shape;1126;p207"/>
            <p:cNvSpPr/>
            <p:nvPr/>
          </p:nvSpPr>
          <p:spPr>
            <a:xfrm>
              <a:off x="1233923" y="1846625"/>
              <a:ext cx="1815000" cy="829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067"/>
                <a:buFont typeface="Roboto"/>
                <a:buNone/>
              </a:pPr>
              <a:endParaRPr lang="en-GB" sz="1600" b="0" i="0" u="none" strike="noStrike" cap="none">
                <a:solidFill>
                  <a:srgbClr val="000000"/>
                </a:solidFill>
                <a:latin typeface="Roboto"/>
                <a:ea typeface="Roboto"/>
                <a:cs typeface="Roboto"/>
                <a:sym typeface="Roboto"/>
              </a:endParaRPr>
            </a:p>
          </p:txBody>
        </p:sp>
        <p:sp>
          <p:nvSpPr>
            <p:cNvPr id="1127" name="Google Shape;1127;p207"/>
            <p:cNvSpPr/>
            <p:nvPr/>
          </p:nvSpPr>
          <p:spPr>
            <a:xfrm>
              <a:off x="1233850" y="470600"/>
              <a:ext cx="1815000" cy="675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33"/>
                <a:buFont typeface="Roboto"/>
                <a:buNone/>
              </a:pPr>
              <a:r>
                <a:rPr lang="en-GB" sz="3400" b="1" i="0" u="none" strike="noStrike" cap="none">
                  <a:solidFill>
                    <a:srgbClr val="000000"/>
                  </a:solidFill>
                  <a:latin typeface="Roboto"/>
                  <a:ea typeface="Roboto"/>
                  <a:cs typeface="Roboto"/>
                  <a:sym typeface="Roboto"/>
                </a:rPr>
                <a:t>Achievable</a:t>
              </a:r>
              <a:endParaRPr sz="3400" b="0" i="0" u="none" strike="noStrike" cap="none">
                <a:solidFill>
                  <a:srgbClr val="000000"/>
                </a:solidFill>
                <a:latin typeface="Roboto Thin"/>
                <a:ea typeface="Roboto Thin"/>
                <a:cs typeface="Roboto Thin"/>
                <a:sym typeface="Roboto Thin"/>
              </a:endParaRPr>
            </a:p>
          </p:txBody>
        </p:sp>
        <p:sp>
          <p:nvSpPr>
            <p:cNvPr id="1128" name="Google Shape;1128;p207"/>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29" name="Google Shape;1129;p207"/>
            <p:cNvSpPr/>
            <p:nvPr/>
          </p:nvSpPr>
          <p:spPr>
            <a:xfrm>
              <a:off x="1118308" y="3172455"/>
              <a:ext cx="2030400" cy="1085400"/>
            </a:xfrm>
            <a:prstGeom prst="rect">
              <a:avLst/>
            </a:prstGeom>
            <a:noFill/>
            <a:ln>
              <a:noFill/>
            </a:ln>
          </p:spPr>
          <p:txBody>
            <a:bodyPr spcFirstLastPara="1" wrap="square" lIns="121900" tIns="121900" rIns="121900" bIns="121900" anchor="t" anchorCtr="0">
              <a:noAutofit/>
            </a:bodyPr>
            <a:lstStyle/>
            <a:p>
              <a:pPr marL="609585" marR="0" lvl="0" indent="-372524" algn="l" rtl="0">
                <a:lnSpc>
                  <a:spcPct val="115000"/>
                </a:lnSpc>
                <a:spcBef>
                  <a:spcPts val="0"/>
                </a:spcBef>
                <a:spcAft>
                  <a:spcPts val="0"/>
                </a:spcAft>
                <a:buClr>
                  <a:srgbClr val="FFFFFF"/>
                </a:buClr>
                <a:buSzPts val="800"/>
                <a:buFont typeface="Roboto"/>
                <a:buChar char="●"/>
              </a:pPr>
              <a:endParaRPr sz="933" b="0" i="0" u="none" strike="noStrike" cap="none">
                <a:solidFill>
                  <a:srgbClr val="FFFFFF"/>
                </a:solidFill>
                <a:latin typeface="Roboto"/>
                <a:ea typeface="Roboto"/>
                <a:cs typeface="Roboto"/>
                <a:sym typeface="Roboto"/>
              </a:endParaRPr>
            </a:p>
          </p:txBody>
        </p:sp>
      </p:grpSp>
      <p:grpSp>
        <p:nvGrpSpPr>
          <p:cNvPr id="1130" name="Google Shape;1130;p207"/>
          <p:cNvGrpSpPr/>
          <p:nvPr/>
        </p:nvGrpSpPr>
        <p:grpSpPr>
          <a:xfrm>
            <a:off x="7954122" y="1027794"/>
            <a:ext cx="3315772" cy="4948207"/>
            <a:chOff x="1118224" y="283725"/>
            <a:chExt cx="2090826" cy="4076400"/>
          </a:xfrm>
        </p:grpSpPr>
        <p:sp>
          <p:nvSpPr>
            <p:cNvPr id="1131" name="Google Shape;1131;p207"/>
            <p:cNvSpPr/>
            <p:nvPr/>
          </p:nvSpPr>
          <p:spPr>
            <a:xfrm>
              <a:off x="1178650" y="283725"/>
              <a:ext cx="2030400" cy="4076400"/>
            </a:xfrm>
            <a:prstGeom prst="rect">
              <a:avLst/>
            </a:prstGeom>
            <a:solidFill>
              <a:srgbClr val="92D05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32" name="Google Shape;1132;p207"/>
            <p:cNvSpPr/>
            <p:nvPr/>
          </p:nvSpPr>
          <p:spPr>
            <a:xfrm>
              <a:off x="1118224" y="341749"/>
              <a:ext cx="2048100" cy="2490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33" name="Google Shape;1133;p207"/>
            <p:cNvSpPr/>
            <p:nvPr/>
          </p:nvSpPr>
          <p:spPr>
            <a:xfrm>
              <a:off x="1225921" y="1075268"/>
              <a:ext cx="1815000" cy="608100"/>
            </a:xfrm>
            <a:prstGeom prst="rect">
              <a:avLst/>
            </a:prstGeom>
            <a:noFill/>
            <a:ln>
              <a:noFill/>
            </a:ln>
          </p:spPr>
          <p:txBody>
            <a:bodyPr spcFirstLastPara="1" wrap="square" lIns="121900" tIns="121900" rIns="121900" bIns="121900" anchor="t" anchorCtr="0">
              <a:noAutofit/>
            </a:bodyPr>
            <a:lstStyle/>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Listen, learn &amp; lead</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Part-owned by DSN</a:t>
              </a: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r>
                <a:rPr lang="en-GB" sz="1800" b="0" i="0" u="none" strike="noStrike" cap="none">
                  <a:solidFill>
                    <a:srgbClr val="000000"/>
                  </a:solidFill>
                  <a:latin typeface="Roboto Medium"/>
                  <a:ea typeface="Roboto Medium"/>
                  <a:cs typeface="Roboto Medium"/>
                  <a:sym typeface="Roboto Medium"/>
                </a:rPr>
                <a:t>Share </a:t>
              </a:r>
              <a:r>
                <a:rPr lang="en-GB" sz="1800">
                  <a:latin typeface="Roboto Medium"/>
                  <a:ea typeface="Roboto Medium"/>
                  <a:cs typeface="Roboto Medium"/>
                  <a:sym typeface="Roboto Medium"/>
                </a:rPr>
                <a:t>practices for disabled students too</a:t>
              </a:r>
              <a:endParaRPr lang="en-GB" sz="1800" b="0" i="0" u="none" strike="noStrike" cap="none">
                <a:solidFill>
                  <a:srgbClr val="000000"/>
                </a:solidFill>
                <a:latin typeface="Roboto Medium"/>
                <a:ea typeface="Roboto Medium"/>
                <a:cs typeface="Roboto Medium"/>
                <a:sym typeface="Roboto Medium"/>
              </a:endParaRPr>
            </a:p>
            <a:p>
              <a:pPr marL="285750" marR="0" lvl="0" indent="-285750" algn="ctr" rtl="0">
                <a:lnSpc>
                  <a:spcPct val="100000"/>
                </a:lnSpc>
                <a:spcBef>
                  <a:spcPts val="0"/>
                </a:spcBef>
                <a:spcAft>
                  <a:spcPts val="0"/>
                </a:spcAft>
                <a:buClr>
                  <a:srgbClr val="000000"/>
                </a:buClr>
                <a:buSzPts val="1600"/>
                <a:buFont typeface="Arial" panose="020B0604020202020204" pitchFamily="34" charset="0"/>
                <a:buChar char="•"/>
              </a:pPr>
              <a:endParaRPr sz="1600" b="0" i="0" u="none" strike="noStrike" cap="none">
                <a:solidFill>
                  <a:srgbClr val="000000"/>
                </a:solidFill>
                <a:latin typeface="Roboto Medium"/>
                <a:ea typeface="Roboto Medium"/>
                <a:cs typeface="Roboto Medium"/>
                <a:sym typeface="Roboto Medium"/>
              </a:endParaRPr>
            </a:p>
          </p:txBody>
        </p:sp>
        <p:sp>
          <p:nvSpPr>
            <p:cNvPr id="1135" name="Google Shape;1135;p207"/>
            <p:cNvSpPr/>
            <p:nvPr/>
          </p:nvSpPr>
          <p:spPr>
            <a:xfrm>
              <a:off x="1233850" y="470600"/>
              <a:ext cx="1815000" cy="6750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33"/>
                <a:buFont typeface="Roboto"/>
                <a:buNone/>
              </a:pPr>
              <a:r>
                <a:rPr lang="en-GB" sz="3000" b="1" i="0" u="none" strike="noStrike" cap="none">
                  <a:solidFill>
                    <a:srgbClr val="000000"/>
                  </a:solidFill>
                  <a:latin typeface="Roboto"/>
                  <a:ea typeface="Roboto"/>
                  <a:cs typeface="Roboto"/>
                  <a:sym typeface="Roboto"/>
                </a:rPr>
                <a:t>Meaningful</a:t>
              </a:r>
              <a:endParaRPr sz="3000" b="0" i="0" u="none" strike="noStrike" cap="none">
                <a:solidFill>
                  <a:srgbClr val="000000"/>
                </a:solidFill>
                <a:latin typeface="Roboto Thin"/>
                <a:ea typeface="Roboto Thin"/>
                <a:cs typeface="Roboto Thin"/>
                <a:sym typeface="Roboto Thin"/>
              </a:endParaRPr>
            </a:p>
          </p:txBody>
        </p:sp>
        <p:sp>
          <p:nvSpPr>
            <p:cNvPr id="1136" name="Google Shape;1136;p207"/>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pic>
        <p:nvPicPr>
          <p:cNvPr id="1138" name="Google Shape;1138;p207"/>
          <p:cNvPicPr preferRelativeResize="0"/>
          <p:nvPr/>
        </p:nvPicPr>
        <p:blipFill rotWithShape="1">
          <a:blip r:embed="rId3">
            <a:alphaModFix/>
          </a:blip>
          <a:srcRect/>
          <a:stretch/>
        </p:blipFill>
        <p:spPr>
          <a:xfrm>
            <a:off x="6862471" y="6247454"/>
            <a:ext cx="904018" cy="139080"/>
          </a:xfrm>
          <a:prstGeom prst="rect">
            <a:avLst/>
          </a:prstGeom>
          <a:noFill/>
          <a:ln>
            <a:noFill/>
          </a:ln>
        </p:spPr>
      </p:pic>
      <p:sp>
        <p:nvSpPr>
          <p:cNvPr id="1139" name="Google Shape;1139;p207"/>
          <p:cNvSpPr/>
          <p:nvPr/>
        </p:nvSpPr>
        <p:spPr>
          <a:xfrm rot="-1944089">
            <a:off x="10313013" y="271342"/>
            <a:ext cx="515725" cy="411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0" name="Google Shape;1140;p207"/>
          <p:cNvSpPr/>
          <p:nvPr/>
        </p:nvSpPr>
        <p:spPr>
          <a:xfrm rot="-1944089">
            <a:off x="9989672" y="502201"/>
            <a:ext cx="222583" cy="17930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1" name="Google Shape;1141;p207"/>
          <p:cNvSpPr/>
          <p:nvPr/>
        </p:nvSpPr>
        <p:spPr>
          <a:xfrm>
            <a:off x="345907" y="6597000"/>
            <a:ext cx="1296000" cy="261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 name="Google Shape;1135;p207">
            <a:extLst>
              <a:ext uri="{FF2B5EF4-FFF2-40B4-BE49-F238E27FC236}">
                <a16:creationId xmlns:a16="http://schemas.microsoft.com/office/drawing/2014/main" id="{7C047927-E9E6-FEF3-D623-977A9F316865}"/>
              </a:ext>
            </a:extLst>
          </p:cNvPr>
          <p:cNvSpPr/>
          <p:nvPr/>
        </p:nvSpPr>
        <p:spPr>
          <a:xfrm>
            <a:off x="1043504" y="1107760"/>
            <a:ext cx="2878349" cy="81936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33"/>
              <a:buFont typeface="Roboto"/>
              <a:buNone/>
            </a:pPr>
            <a:r>
              <a:rPr lang="en-GB" sz="3400" b="1" i="0" u="none" strike="noStrike" cap="none">
                <a:solidFill>
                  <a:srgbClr val="000000"/>
                </a:solidFill>
                <a:latin typeface="Roboto"/>
                <a:ea typeface="Roboto"/>
                <a:cs typeface="Roboto"/>
                <a:sym typeface="Roboto"/>
              </a:rPr>
              <a:t>Non-punitive</a:t>
            </a:r>
            <a:endParaRPr sz="3400" b="0" i="0" u="none" strike="noStrike" cap="none">
              <a:solidFill>
                <a:srgbClr val="000000"/>
              </a:solidFill>
              <a:latin typeface="Roboto Thin"/>
              <a:ea typeface="Roboto Thin"/>
              <a:cs typeface="Roboto Thin"/>
              <a:sym typeface="Roboto Thin"/>
            </a:endParaRPr>
          </a:p>
        </p:txBody>
      </p:sp>
      <p:pic>
        <p:nvPicPr>
          <p:cNvPr id="3" name="Google Shape;517;p48">
            <a:extLst>
              <a:ext uri="{FF2B5EF4-FFF2-40B4-BE49-F238E27FC236}">
                <a16:creationId xmlns:a16="http://schemas.microsoft.com/office/drawing/2014/main" id="{5B90AE5F-E0D4-DAF2-7E1A-45F4AB9CB7CF}"/>
              </a:ext>
            </a:extLst>
          </p:cNvPr>
          <p:cNvPicPr preferRelativeResize="0">
            <a:picLocks/>
          </p:cNvPicPr>
          <p:nvPr/>
        </p:nvPicPr>
        <p:blipFill rotWithShape="1">
          <a:blip r:embed="rId4">
            <a:alphaModFix/>
          </a:blip>
          <a:srcRect l="2397" r="26030"/>
          <a:stretch/>
        </p:blipFill>
        <p:spPr>
          <a:xfrm>
            <a:off x="1198105" y="4111945"/>
            <a:ext cx="3015350" cy="1720721"/>
          </a:xfrm>
          <a:prstGeom prst="rect">
            <a:avLst/>
          </a:prstGeom>
        </p:spPr>
      </p:pic>
      <p:pic>
        <p:nvPicPr>
          <p:cNvPr id="4" name="Google Shape;518;p48">
            <a:extLst>
              <a:ext uri="{FF2B5EF4-FFF2-40B4-BE49-F238E27FC236}">
                <a16:creationId xmlns:a16="http://schemas.microsoft.com/office/drawing/2014/main" id="{9556157B-4B66-EDC1-FC32-E7F42F2CFC22}"/>
              </a:ext>
            </a:extLst>
          </p:cNvPr>
          <p:cNvPicPr preferRelativeResize="0">
            <a:picLocks/>
          </p:cNvPicPr>
          <p:nvPr/>
        </p:nvPicPr>
        <p:blipFill rotWithShape="1">
          <a:blip r:embed="rId5">
            <a:alphaModFix/>
          </a:blip>
          <a:srcRect t="7169" b="7169"/>
          <a:stretch/>
        </p:blipFill>
        <p:spPr>
          <a:xfrm>
            <a:off x="4598865" y="4120203"/>
            <a:ext cx="3064647" cy="1670101"/>
          </a:xfrm>
          <a:prstGeom prst="rect">
            <a:avLst/>
          </a:prstGeom>
        </p:spPr>
      </p:pic>
      <p:pic>
        <p:nvPicPr>
          <p:cNvPr id="5" name="Google Shape;332;p38">
            <a:extLst>
              <a:ext uri="{FF2B5EF4-FFF2-40B4-BE49-F238E27FC236}">
                <a16:creationId xmlns:a16="http://schemas.microsoft.com/office/drawing/2014/main" id="{30097F62-F652-862C-6555-B2378021A894}"/>
              </a:ext>
            </a:extLst>
          </p:cNvPr>
          <p:cNvPicPr preferRelativeResize="0">
            <a:picLocks/>
          </p:cNvPicPr>
          <p:nvPr/>
        </p:nvPicPr>
        <p:blipFill rotWithShape="1">
          <a:blip r:embed="rId6">
            <a:alphaModFix/>
          </a:blip>
          <a:srcRect t="7888" b="43248"/>
          <a:stretch/>
        </p:blipFill>
        <p:spPr>
          <a:xfrm>
            <a:off x="8137488" y="4217940"/>
            <a:ext cx="3015227" cy="1612266"/>
          </a:xfrm>
          <a:prstGeom prst="rect">
            <a:avLst/>
          </a:prstGeom>
          <a:noFill/>
          <a:ln>
            <a:noFill/>
          </a:ln>
        </p:spPr>
      </p:pic>
      <p:sp>
        <p:nvSpPr>
          <p:cNvPr id="6" name="Slide Number Placeholder 5">
            <a:extLst>
              <a:ext uri="{FF2B5EF4-FFF2-40B4-BE49-F238E27FC236}">
                <a16:creationId xmlns:a16="http://schemas.microsoft.com/office/drawing/2014/main" id="{1EBD5813-221E-58A8-6444-8CDA3FE1EE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14"/>
                                        </p:tgtEl>
                                        <p:attrNameLst>
                                          <p:attrName>style.visibility</p:attrName>
                                        </p:attrNameLst>
                                      </p:cBhvr>
                                      <p:to>
                                        <p:strVal val="visible"/>
                                      </p:to>
                                    </p:set>
                                    <p:animEffect transition="in" filter="wipe(down)">
                                      <p:cBhvr>
                                        <p:cTn id="10" dur="500"/>
                                        <p:tgtEl>
                                          <p:spTgt spid="11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22"/>
                                        </p:tgtEl>
                                        <p:attrNameLst>
                                          <p:attrName>style.visibility</p:attrName>
                                        </p:attrNameLst>
                                      </p:cBhvr>
                                      <p:to>
                                        <p:strVal val="visible"/>
                                      </p:to>
                                    </p:set>
                                    <p:animEffect transition="in" filter="wipe(down)">
                                      <p:cBhvr>
                                        <p:cTn id="15" dur="500"/>
                                        <p:tgtEl>
                                          <p:spTgt spid="1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30"/>
                                        </p:tgtEl>
                                        <p:attrNameLst>
                                          <p:attrName>style.visibility</p:attrName>
                                        </p:attrNameLst>
                                      </p:cBhvr>
                                      <p:to>
                                        <p:strVal val="visible"/>
                                      </p:to>
                                    </p:set>
                                    <p:animEffect transition="in" filter="wipe(down)">
                                      <p:cBhvr>
                                        <p:cTn id="20" dur="500"/>
                                        <p:tgtEl>
                                          <p:spTgt spid="1130"/>
                                        </p:tgtEl>
                                      </p:cBhvr>
                                    </p:animEffect>
                                  </p:childTnLst>
                                </p:cTn>
                              </p:par>
                              <p:par>
                                <p:cTn id="21" presetID="10" presetClass="entr" presetSubtype="0" fill="hold" nodeType="withEffect">
                                  <p:stCondLst>
                                    <p:cond delay="250"/>
                                  </p:stCondLst>
                                  <p:childTnLst>
                                    <p:set>
                                      <p:cBhvr>
                                        <p:cTn id="22" dur="1" fill="hold">
                                          <p:stCondLst>
                                            <p:cond delay="0"/>
                                          </p:stCondLst>
                                        </p:cTn>
                                        <p:tgtEl>
                                          <p:spTgt spid="1138"/>
                                        </p:tgtEl>
                                        <p:attrNameLst>
                                          <p:attrName>style.visibility</p:attrName>
                                        </p:attrNameLst>
                                      </p:cBhvr>
                                      <p:to>
                                        <p:strVal val="visible"/>
                                      </p:to>
                                    </p:set>
                                    <p:animEffect transition="in" filter="fade">
                                      <p:cBhvr>
                                        <p:cTn id="23" dur="500"/>
                                        <p:tgtEl>
                                          <p:spTgt spid="1138"/>
                                        </p:tgtEl>
                                      </p:cBhvr>
                                    </p:animEffect>
                                  </p:childTnLst>
                                </p:cTn>
                              </p:par>
                              <p:par>
                                <p:cTn id="24" presetID="10" presetClass="entr" presetSubtype="0" fill="hold" nodeType="withEffect">
                                  <p:stCondLst>
                                    <p:cond delay="250"/>
                                  </p:stCondLst>
                                  <p:childTnLst>
                                    <p:set>
                                      <p:cBhvr>
                                        <p:cTn id="25" dur="1" fill="hold">
                                          <p:stCondLst>
                                            <p:cond delay="0"/>
                                          </p:stCondLst>
                                        </p:cTn>
                                        <p:tgtEl>
                                          <p:spTgt spid="1113"/>
                                        </p:tgtEl>
                                        <p:attrNameLst>
                                          <p:attrName>style.visibility</p:attrName>
                                        </p:attrNameLst>
                                      </p:cBhvr>
                                      <p:to>
                                        <p:strVal val="visible"/>
                                      </p:to>
                                    </p:set>
                                    <p:animEffect transition="in" filter="fade">
                                      <p:cBhvr>
                                        <p:cTn id="26" dur="500"/>
                                        <p:tgtEl>
                                          <p:spTgt spid="1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7"/>
          <p:cNvSpPr/>
          <p:nvPr/>
        </p:nvSpPr>
        <p:spPr>
          <a:xfrm>
            <a:off x="8937567" y="-294333"/>
            <a:ext cx="3509600" cy="3509600"/>
          </a:xfrm>
          <a:prstGeom prst="donut">
            <a:avLst>
              <a:gd name="adj" fmla="val 17770"/>
            </a:avLst>
          </a:prstGeom>
          <a:solidFill>
            <a:schemeClr val="accent1"/>
          </a:solidFill>
          <a:ln>
            <a:noFill/>
          </a:ln>
        </p:spPr>
        <p:txBody>
          <a:bodyPr spcFirstLastPara="1" wrap="square" lIns="121900" tIns="121900" rIns="121900" bIns="121900" anchor="ctr" anchorCtr="0">
            <a:noAutofit/>
          </a:bodyPr>
          <a:lstStyle/>
          <a:p>
            <a:endParaRPr sz="1867"/>
          </a:p>
        </p:txBody>
      </p:sp>
      <p:sp>
        <p:nvSpPr>
          <p:cNvPr id="501" name="Google Shape;501;p47"/>
          <p:cNvSpPr/>
          <p:nvPr/>
        </p:nvSpPr>
        <p:spPr>
          <a:xfrm>
            <a:off x="9263967" y="4746467"/>
            <a:ext cx="3881600" cy="3881600"/>
          </a:xfrm>
          <a:prstGeom prst="ellipse">
            <a:avLst/>
          </a:prstGeom>
          <a:solidFill>
            <a:schemeClr val="dk2"/>
          </a:solidFill>
          <a:ln>
            <a:noFill/>
          </a:ln>
        </p:spPr>
        <p:txBody>
          <a:bodyPr spcFirstLastPara="1" wrap="square" lIns="121900" tIns="121900" rIns="121900" bIns="121900" anchor="ctr" anchorCtr="0">
            <a:noAutofit/>
          </a:bodyPr>
          <a:lstStyle/>
          <a:p>
            <a:endParaRPr sz="1867"/>
          </a:p>
        </p:txBody>
      </p:sp>
      <p:sp>
        <p:nvSpPr>
          <p:cNvPr id="502" name="Google Shape;502;p47"/>
          <p:cNvSpPr/>
          <p:nvPr/>
        </p:nvSpPr>
        <p:spPr>
          <a:xfrm>
            <a:off x="2384933" y="-392667"/>
            <a:ext cx="3881600" cy="3881600"/>
          </a:xfrm>
          <a:prstGeom prst="ellipse">
            <a:avLst/>
          </a:prstGeom>
          <a:solidFill>
            <a:schemeClr val="lt2"/>
          </a:solidFill>
          <a:ln>
            <a:noFill/>
          </a:ln>
        </p:spPr>
        <p:txBody>
          <a:bodyPr spcFirstLastPara="1" wrap="square" lIns="121900" tIns="121900" rIns="121900" bIns="121900" anchor="ctr" anchorCtr="0">
            <a:noAutofit/>
          </a:bodyPr>
          <a:lstStyle/>
          <a:p>
            <a:endParaRPr sz="1867"/>
          </a:p>
        </p:txBody>
      </p:sp>
      <p:sp>
        <p:nvSpPr>
          <p:cNvPr id="506" name="Google Shape;506;p47"/>
          <p:cNvSpPr txBox="1">
            <a:spLocks noGrp="1"/>
          </p:cNvSpPr>
          <p:nvPr>
            <p:ph type="title"/>
          </p:nvPr>
        </p:nvSpPr>
        <p:spPr>
          <a:xfrm>
            <a:off x="608147" y="4334025"/>
            <a:ext cx="9738351" cy="1219200"/>
          </a:xfrm>
          <a:prstGeom prst="rect">
            <a:avLst/>
          </a:prstGeom>
        </p:spPr>
        <p:txBody>
          <a:bodyPr spcFirstLastPara="1" wrap="square" lIns="121900" tIns="121900" rIns="121900" bIns="121900" anchor="b" anchorCtr="0">
            <a:noAutofit/>
          </a:bodyPr>
          <a:lstStyle/>
          <a:p>
            <a:pPr algn="l"/>
            <a:r>
              <a:rPr lang="en" sz="5330">
                <a:latin typeface="Unbounded Light"/>
              </a:rPr>
              <a:t>Why should HEIs sign up?</a:t>
            </a:r>
            <a:br>
              <a:rPr lang="en" sz="5330">
                <a:latin typeface="Unbounded Light"/>
              </a:rPr>
            </a:br>
            <a:endParaRPr sz="5330">
              <a:latin typeface="Unbounded Light"/>
            </a:endParaRPr>
          </a:p>
        </p:txBody>
      </p:sp>
      <p:sp>
        <p:nvSpPr>
          <p:cNvPr id="508" name="Google Shape;508;p47"/>
          <p:cNvSpPr/>
          <p:nvPr/>
        </p:nvSpPr>
        <p:spPr>
          <a:xfrm>
            <a:off x="412467" y="5795000"/>
            <a:ext cx="744000" cy="744000"/>
          </a:xfrm>
          <a:prstGeom prst="ellipse">
            <a:avLst/>
          </a:prstGeom>
          <a:solidFill>
            <a:schemeClr val="accent2"/>
          </a:solidFill>
          <a:ln>
            <a:noFill/>
          </a:ln>
        </p:spPr>
        <p:txBody>
          <a:bodyPr spcFirstLastPara="1" wrap="square" lIns="121900" tIns="121900" rIns="121900" bIns="121900" anchor="ctr" anchorCtr="0">
            <a:noAutofit/>
          </a:bodyPr>
          <a:lstStyle/>
          <a:p>
            <a:endParaRPr sz="1867"/>
          </a:p>
        </p:txBody>
      </p:sp>
      <p:sp>
        <p:nvSpPr>
          <p:cNvPr id="509" name="Google Shape;509;p47"/>
          <p:cNvSpPr/>
          <p:nvPr/>
        </p:nvSpPr>
        <p:spPr>
          <a:xfrm>
            <a:off x="1451333" y="5795000"/>
            <a:ext cx="744000" cy="744000"/>
          </a:xfrm>
          <a:prstGeom prst="ellipse">
            <a:avLst/>
          </a:prstGeom>
          <a:solidFill>
            <a:schemeClr val="accent2"/>
          </a:solidFill>
          <a:ln>
            <a:noFill/>
          </a:ln>
        </p:spPr>
        <p:txBody>
          <a:bodyPr spcFirstLastPara="1" wrap="square" lIns="121900" tIns="121900" rIns="121900" bIns="121900" anchor="ctr" anchorCtr="0">
            <a:noAutofit/>
          </a:bodyPr>
          <a:lstStyle/>
          <a:p>
            <a:endParaRPr sz="1867"/>
          </a:p>
        </p:txBody>
      </p:sp>
      <p:pic>
        <p:nvPicPr>
          <p:cNvPr id="2" name="Google Shape;201;p29">
            <a:extLst>
              <a:ext uri="{FF2B5EF4-FFF2-40B4-BE49-F238E27FC236}">
                <a16:creationId xmlns:a16="http://schemas.microsoft.com/office/drawing/2014/main" id="{3939FFFA-127C-95C3-5997-75208E5D73A1}"/>
              </a:ext>
            </a:extLst>
          </p:cNvPr>
          <p:cNvPicPr preferRelativeResize="0">
            <a:picLocks/>
          </p:cNvPicPr>
          <p:nvPr/>
        </p:nvPicPr>
        <p:blipFill rotWithShape="1">
          <a:blip r:embed="rId3">
            <a:alphaModFix/>
          </a:blip>
          <a:srcRect t="7308" b="7316"/>
          <a:stretch/>
        </p:blipFill>
        <p:spPr>
          <a:xfrm>
            <a:off x="0" y="319000"/>
            <a:ext cx="5279098" cy="2535300"/>
          </a:xfrm>
          <a:prstGeom prst="rect">
            <a:avLst/>
          </a:prstGeom>
        </p:spPr>
      </p:pic>
    </p:spTree>
    <p:extLst>
      <p:ext uri="{BB962C8B-B14F-4D97-AF65-F5344CB8AC3E}">
        <p14:creationId xmlns:p14="http://schemas.microsoft.com/office/powerpoint/2010/main" val="338562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9"/>
          <p:cNvSpPr txBox="1">
            <a:spLocks noGrp="1"/>
          </p:cNvSpPr>
          <p:nvPr>
            <p:ph type="title"/>
          </p:nvPr>
        </p:nvSpPr>
        <p:spPr>
          <a:xfrm>
            <a:off x="960000" y="719328"/>
            <a:ext cx="10272000" cy="763600"/>
          </a:xfrm>
          <a:prstGeom prst="rect">
            <a:avLst/>
          </a:prstGeom>
        </p:spPr>
        <p:txBody>
          <a:bodyPr spcFirstLastPara="1" wrap="square" lIns="121900" tIns="121900" rIns="121900" bIns="121900" anchor="t" anchorCtr="0">
            <a:noAutofit/>
          </a:bodyPr>
          <a:lstStyle/>
          <a:p>
            <a:endParaRPr b="1"/>
          </a:p>
        </p:txBody>
      </p:sp>
      <p:grpSp>
        <p:nvGrpSpPr>
          <p:cNvPr id="540" name="Google Shape;540;p49"/>
          <p:cNvGrpSpPr/>
          <p:nvPr/>
        </p:nvGrpSpPr>
        <p:grpSpPr>
          <a:xfrm>
            <a:off x="989707" y="1836439"/>
            <a:ext cx="517341" cy="589624"/>
            <a:chOff x="742280" y="1377329"/>
            <a:chExt cx="388006" cy="442218"/>
          </a:xfrm>
        </p:grpSpPr>
        <p:sp>
          <p:nvSpPr>
            <p:cNvPr id="541" name="Google Shape;541;p49"/>
            <p:cNvSpPr/>
            <p:nvPr/>
          </p:nvSpPr>
          <p:spPr>
            <a:xfrm>
              <a:off x="742280" y="1377329"/>
              <a:ext cx="388006" cy="442218"/>
            </a:xfrm>
            <a:custGeom>
              <a:avLst/>
              <a:gdLst/>
              <a:ahLst/>
              <a:cxnLst/>
              <a:rect l="l" t="t" r="r" b="b"/>
              <a:pathLst>
                <a:path w="9977" h="11371" extrusionOk="0">
                  <a:moveTo>
                    <a:pt x="4259" y="666"/>
                  </a:moveTo>
                  <a:cubicBezTo>
                    <a:pt x="4665" y="666"/>
                    <a:pt x="4997" y="996"/>
                    <a:pt x="4997" y="1404"/>
                  </a:cubicBezTo>
                  <a:cubicBezTo>
                    <a:pt x="4997" y="1811"/>
                    <a:pt x="4666" y="2142"/>
                    <a:pt x="4259" y="2142"/>
                  </a:cubicBezTo>
                  <a:cubicBezTo>
                    <a:pt x="3851" y="2142"/>
                    <a:pt x="3521" y="1811"/>
                    <a:pt x="3521" y="1404"/>
                  </a:cubicBezTo>
                  <a:cubicBezTo>
                    <a:pt x="3521" y="996"/>
                    <a:pt x="3853" y="666"/>
                    <a:pt x="4259" y="666"/>
                  </a:cubicBezTo>
                  <a:close/>
                  <a:moveTo>
                    <a:pt x="3902" y="2807"/>
                  </a:moveTo>
                  <a:cubicBezTo>
                    <a:pt x="4112" y="2807"/>
                    <a:pt x="4282" y="2978"/>
                    <a:pt x="4282" y="3187"/>
                  </a:cubicBezTo>
                  <a:lnTo>
                    <a:pt x="4282" y="3901"/>
                  </a:lnTo>
                  <a:cubicBezTo>
                    <a:pt x="4282" y="4085"/>
                    <a:pt x="4432" y="4233"/>
                    <a:pt x="4615" y="4233"/>
                  </a:cubicBezTo>
                  <a:lnTo>
                    <a:pt x="6781" y="4233"/>
                  </a:lnTo>
                  <a:lnTo>
                    <a:pt x="6781" y="4235"/>
                  </a:lnTo>
                  <a:lnTo>
                    <a:pt x="6781" y="4996"/>
                  </a:lnTo>
                  <a:lnTo>
                    <a:pt x="3521" y="4996"/>
                  </a:lnTo>
                  <a:lnTo>
                    <a:pt x="3521" y="3187"/>
                  </a:lnTo>
                  <a:cubicBezTo>
                    <a:pt x="3521" y="2978"/>
                    <a:pt x="3691" y="2807"/>
                    <a:pt x="3902" y="2807"/>
                  </a:cubicBezTo>
                  <a:close/>
                  <a:moveTo>
                    <a:pt x="7002" y="7090"/>
                  </a:moveTo>
                  <a:lnTo>
                    <a:pt x="9142" y="9229"/>
                  </a:lnTo>
                  <a:lnTo>
                    <a:pt x="8540" y="9831"/>
                  </a:lnTo>
                  <a:lnTo>
                    <a:pt x="6635" y="7948"/>
                  </a:lnTo>
                  <a:cubicBezTo>
                    <a:pt x="6573" y="7886"/>
                    <a:pt x="6488" y="7851"/>
                    <a:pt x="6400" y="7851"/>
                  </a:cubicBezTo>
                  <a:lnTo>
                    <a:pt x="6359" y="7851"/>
                  </a:lnTo>
                  <a:cubicBezTo>
                    <a:pt x="6332" y="7586"/>
                    <a:pt x="6271" y="7331"/>
                    <a:pt x="6182" y="7090"/>
                  </a:cubicBezTo>
                  <a:close/>
                  <a:moveTo>
                    <a:pt x="3188" y="5663"/>
                  </a:moveTo>
                  <a:cubicBezTo>
                    <a:pt x="4579" y="5663"/>
                    <a:pt x="5711" y="6794"/>
                    <a:pt x="5711" y="8185"/>
                  </a:cubicBezTo>
                  <a:cubicBezTo>
                    <a:pt x="5711" y="9575"/>
                    <a:pt x="4579" y="10706"/>
                    <a:pt x="3188" y="10706"/>
                  </a:cubicBezTo>
                  <a:cubicBezTo>
                    <a:pt x="1797" y="10706"/>
                    <a:pt x="666" y="9575"/>
                    <a:pt x="666" y="8185"/>
                  </a:cubicBezTo>
                  <a:cubicBezTo>
                    <a:pt x="666" y="6794"/>
                    <a:pt x="1797" y="5663"/>
                    <a:pt x="3188" y="5663"/>
                  </a:cubicBezTo>
                  <a:close/>
                  <a:moveTo>
                    <a:pt x="4261" y="0"/>
                  </a:moveTo>
                  <a:cubicBezTo>
                    <a:pt x="3487" y="0"/>
                    <a:pt x="2857" y="630"/>
                    <a:pt x="2857" y="1404"/>
                  </a:cubicBezTo>
                  <a:cubicBezTo>
                    <a:pt x="2857" y="1778"/>
                    <a:pt x="3005" y="2121"/>
                    <a:pt x="3247" y="2374"/>
                  </a:cubicBezTo>
                  <a:cubicBezTo>
                    <a:pt x="3010" y="2566"/>
                    <a:pt x="2857" y="2860"/>
                    <a:pt x="2857" y="3189"/>
                  </a:cubicBezTo>
                  <a:lnTo>
                    <a:pt x="2857" y="5014"/>
                  </a:lnTo>
                  <a:cubicBezTo>
                    <a:pt x="2592" y="5042"/>
                    <a:pt x="2337" y="5101"/>
                    <a:pt x="2096" y="5191"/>
                  </a:cubicBezTo>
                  <a:lnTo>
                    <a:pt x="2096" y="3545"/>
                  </a:lnTo>
                  <a:cubicBezTo>
                    <a:pt x="2096" y="2967"/>
                    <a:pt x="1626" y="2497"/>
                    <a:pt x="1048" y="2497"/>
                  </a:cubicBezTo>
                  <a:lnTo>
                    <a:pt x="691" y="2497"/>
                  </a:lnTo>
                  <a:cubicBezTo>
                    <a:pt x="506" y="2497"/>
                    <a:pt x="358" y="2647"/>
                    <a:pt x="358" y="2830"/>
                  </a:cubicBezTo>
                  <a:cubicBezTo>
                    <a:pt x="358" y="3015"/>
                    <a:pt x="507" y="3162"/>
                    <a:pt x="691" y="3162"/>
                  </a:cubicBezTo>
                  <a:lnTo>
                    <a:pt x="1048" y="3162"/>
                  </a:lnTo>
                  <a:cubicBezTo>
                    <a:pt x="1259" y="3162"/>
                    <a:pt x="1429" y="3333"/>
                    <a:pt x="1429" y="3543"/>
                  </a:cubicBezTo>
                  <a:lnTo>
                    <a:pt x="1429" y="5526"/>
                  </a:lnTo>
                  <a:cubicBezTo>
                    <a:pt x="569" y="6097"/>
                    <a:pt x="1" y="7076"/>
                    <a:pt x="1" y="8182"/>
                  </a:cubicBezTo>
                  <a:cubicBezTo>
                    <a:pt x="1" y="9940"/>
                    <a:pt x="1431" y="11371"/>
                    <a:pt x="3190" y="11371"/>
                  </a:cubicBezTo>
                  <a:cubicBezTo>
                    <a:pt x="4806" y="11371"/>
                    <a:pt x="6145" y="10162"/>
                    <a:pt x="6351" y="8600"/>
                  </a:cubicBezTo>
                  <a:lnTo>
                    <a:pt x="8308" y="10535"/>
                  </a:lnTo>
                  <a:cubicBezTo>
                    <a:pt x="8373" y="10599"/>
                    <a:pt x="8458" y="10631"/>
                    <a:pt x="8542" y="10631"/>
                  </a:cubicBezTo>
                  <a:cubicBezTo>
                    <a:pt x="8628" y="10631"/>
                    <a:pt x="8713" y="10599"/>
                    <a:pt x="8778" y="10534"/>
                  </a:cubicBezTo>
                  <a:lnTo>
                    <a:pt x="9849" y="9464"/>
                  </a:lnTo>
                  <a:cubicBezTo>
                    <a:pt x="9977" y="9336"/>
                    <a:pt x="9977" y="9124"/>
                    <a:pt x="9848" y="8994"/>
                  </a:cubicBezTo>
                  <a:lnTo>
                    <a:pt x="7375" y="6520"/>
                  </a:lnTo>
                  <a:cubicBezTo>
                    <a:pt x="7313" y="6458"/>
                    <a:pt x="7229" y="6422"/>
                    <a:pt x="7139" y="6422"/>
                  </a:cubicBezTo>
                  <a:lnTo>
                    <a:pt x="5845" y="6422"/>
                  </a:lnTo>
                  <a:cubicBezTo>
                    <a:pt x="5651" y="6132"/>
                    <a:pt x="5411" y="5874"/>
                    <a:pt x="5136" y="5662"/>
                  </a:cubicBezTo>
                  <a:lnTo>
                    <a:pt x="7114" y="5662"/>
                  </a:lnTo>
                  <a:cubicBezTo>
                    <a:pt x="7298" y="5662"/>
                    <a:pt x="7446" y="5512"/>
                    <a:pt x="7446" y="5328"/>
                  </a:cubicBezTo>
                  <a:lnTo>
                    <a:pt x="7446" y="3902"/>
                  </a:lnTo>
                  <a:cubicBezTo>
                    <a:pt x="7446" y="3717"/>
                    <a:pt x="7297" y="3569"/>
                    <a:pt x="7114" y="3569"/>
                  </a:cubicBezTo>
                  <a:lnTo>
                    <a:pt x="4949" y="3569"/>
                  </a:lnTo>
                  <a:lnTo>
                    <a:pt x="4949" y="3189"/>
                  </a:lnTo>
                  <a:cubicBezTo>
                    <a:pt x="4949" y="3009"/>
                    <a:pt x="4903" y="2838"/>
                    <a:pt x="4823" y="2690"/>
                  </a:cubicBezTo>
                  <a:cubicBezTo>
                    <a:pt x="5316" y="2472"/>
                    <a:pt x="5664" y="1978"/>
                    <a:pt x="5664" y="1404"/>
                  </a:cubicBezTo>
                  <a:cubicBezTo>
                    <a:pt x="5664" y="630"/>
                    <a:pt x="5035" y="0"/>
                    <a:pt x="42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42" name="Google Shape;542;p49"/>
            <p:cNvSpPr/>
            <p:nvPr/>
          </p:nvSpPr>
          <p:spPr>
            <a:xfrm>
              <a:off x="797737" y="1627158"/>
              <a:ext cx="137048" cy="136971"/>
            </a:xfrm>
            <a:custGeom>
              <a:avLst/>
              <a:gdLst/>
              <a:ahLst/>
              <a:cxnLst/>
              <a:rect l="l" t="t" r="r" b="b"/>
              <a:pathLst>
                <a:path w="3524" h="3522" extrusionOk="0">
                  <a:moveTo>
                    <a:pt x="1762" y="667"/>
                  </a:moveTo>
                  <a:cubicBezTo>
                    <a:pt x="2364" y="667"/>
                    <a:pt x="2856" y="1158"/>
                    <a:pt x="2856" y="1761"/>
                  </a:cubicBezTo>
                  <a:cubicBezTo>
                    <a:pt x="2856" y="2365"/>
                    <a:pt x="2366" y="2855"/>
                    <a:pt x="1762" y="2855"/>
                  </a:cubicBezTo>
                  <a:cubicBezTo>
                    <a:pt x="1159" y="2855"/>
                    <a:pt x="669" y="2364"/>
                    <a:pt x="669" y="1761"/>
                  </a:cubicBezTo>
                  <a:cubicBezTo>
                    <a:pt x="669" y="1157"/>
                    <a:pt x="1160" y="667"/>
                    <a:pt x="1762" y="667"/>
                  </a:cubicBezTo>
                  <a:close/>
                  <a:moveTo>
                    <a:pt x="1762" y="0"/>
                  </a:moveTo>
                  <a:cubicBezTo>
                    <a:pt x="791" y="0"/>
                    <a:pt x="1" y="790"/>
                    <a:pt x="1" y="1761"/>
                  </a:cubicBezTo>
                  <a:cubicBezTo>
                    <a:pt x="1" y="2732"/>
                    <a:pt x="791" y="3522"/>
                    <a:pt x="1762" y="3522"/>
                  </a:cubicBezTo>
                  <a:cubicBezTo>
                    <a:pt x="2734" y="3522"/>
                    <a:pt x="3523" y="2732"/>
                    <a:pt x="3523" y="1761"/>
                  </a:cubicBezTo>
                  <a:cubicBezTo>
                    <a:pt x="3523" y="790"/>
                    <a:pt x="2734" y="0"/>
                    <a:pt x="176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43" name="Google Shape;543;p49"/>
          <p:cNvSpPr/>
          <p:nvPr/>
        </p:nvSpPr>
        <p:spPr>
          <a:xfrm>
            <a:off x="2030197" y="1836335"/>
            <a:ext cx="589884" cy="589728"/>
          </a:xfrm>
          <a:custGeom>
            <a:avLst/>
            <a:gdLst/>
            <a:ahLst/>
            <a:cxnLst/>
            <a:rect l="l" t="t" r="r" b="b"/>
            <a:pathLst>
              <a:path w="11376" h="11373" extrusionOk="0">
                <a:moveTo>
                  <a:pt x="8567" y="717"/>
                </a:moveTo>
                <a:lnTo>
                  <a:pt x="8567" y="1404"/>
                </a:lnTo>
                <a:cubicBezTo>
                  <a:pt x="8567" y="1531"/>
                  <a:pt x="8639" y="1645"/>
                  <a:pt x="8752" y="1702"/>
                </a:cubicBezTo>
                <a:lnTo>
                  <a:pt x="10634" y="2642"/>
                </a:lnTo>
                <a:cubicBezTo>
                  <a:pt x="10681" y="2666"/>
                  <a:pt x="10710" y="2712"/>
                  <a:pt x="10710" y="2765"/>
                </a:cubicBezTo>
                <a:cubicBezTo>
                  <a:pt x="10709" y="3210"/>
                  <a:pt x="10348" y="3570"/>
                  <a:pt x="9905" y="3570"/>
                </a:cubicBezTo>
                <a:lnTo>
                  <a:pt x="8901" y="3570"/>
                </a:lnTo>
                <a:cubicBezTo>
                  <a:pt x="8716" y="3570"/>
                  <a:pt x="8567" y="3719"/>
                  <a:pt x="8567" y="3903"/>
                </a:cubicBezTo>
                <a:lnTo>
                  <a:pt x="8567" y="4997"/>
                </a:lnTo>
                <a:lnTo>
                  <a:pt x="7255" y="4997"/>
                </a:lnTo>
                <a:lnTo>
                  <a:pt x="6553" y="4295"/>
                </a:lnTo>
                <a:cubicBezTo>
                  <a:pt x="7011" y="3942"/>
                  <a:pt x="7807" y="3115"/>
                  <a:pt x="7807" y="1760"/>
                </a:cubicBezTo>
                <a:cubicBezTo>
                  <a:pt x="7807" y="1273"/>
                  <a:pt x="8127" y="860"/>
                  <a:pt x="8567" y="717"/>
                </a:cubicBezTo>
                <a:close/>
                <a:moveTo>
                  <a:pt x="5967" y="4653"/>
                </a:moveTo>
                <a:lnTo>
                  <a:pt x="6645" y="5332"/>
                </a:lnTo>
                <a:lnTo>
                  <a:pt x="5889" y="6088"/>
                </a:lnTo>
                <a:lnTo>
                  <a:pt x="5177" y="4902"/>
                </a:lnTo>
                <a:cubicBezTo>
                  <a:pt x="5452" y="4855"/>
                  <a:pt x="5717" y="4771"/>
                  <a:pt x="5967" y="4653"/>
                </a:cubicBezTo>
                <a:close/>
                <a:moveTo>
                  <a:pt x="1806" y="5450"/>
                </a:moveTo>
                <a:cubicBezTo>
                  <a:pt x="1567" y="5830"/>
                  <a:pt x="1430" y="6279"/>
                  <a:pt x="1430" y="6760"/>
                </a:cubicBezTo>
                <a:lnTo>
                  <a:pt x="1430" y="7474"/>
                </a:lnTo>
                <a:cubicBezTo>
                  <a:pt x="1430" y="7960"/>
                  <a:pt x="1109" y="8374"/>
                  <a:pt x="668" y="8515"/>
                </a:cubicBezTo>
                <a:lnTo>
                  <a:pt x="668" y="7651"/>
                </a:lnTo>
                <a:cubicBezTo>
                  <a:pt x="668" y="6344"/>
                  <a:pt x="1537" y="5642"/>
                  <a:pt x="1803" y="5450"/>
                </a:cubicBezTo>
                <a:close/>
                <a:moveTo>
                  <a:pt x="4429" y="4951"/>
                </a:moveTo>
                <a:lnTo>
                  <a:pt x="6122" y="7770"/>
                </a:lnTo>
                <a:lnTo>
                  <a:pt x="3945" y="7500"/>
                </a:lnTo>
                <a:cubicBezTo>
                  <a:pt x="3931" y="7498"/>
                  <a:pt x="3917" y="7497"/>
                  <a:pt x="3902" y="7497"/>
                </a:cubicBezTo>
                <a:cubicBezTo>
                  <a:pt x="3816" y="7497"/>
                  <a:pt x="3731" y="7532"/>
                  <a:pt x="3668" y="7595"/>
                </a:cubicBezTo>
                <a:lnTo>
                  <a:pt x="2954" y="8308"/>
                </a:lnTo>
                <a:cubicBezTo>
                  <a:pt x="2892" y="8370"/>
                  <a:pt x="2856" y="8455"/>
                  <a:pt x="2856" y="8544"/>
                </a:cubicBezTo>
                <a:lnTo>
                  <a:pt x="2856" y="9615"/>
                </a:lnTo>
                <a:cubicBezTo>
                  <a:pt x="2856" y="9799"/>
                  <a:pt x="3006" y="9948"/>
                  <a:pt x="3190" y="9948"/>
                </a:cubicBezTo>
                <a:cubicBezTo>
                  <a:pt x="3400" y="9948"/>
                  <a:pt x="3570" y="10118"/>
                  <a:pt x="3570" y="10328"/>
                </a:cubicBezTo>
                <a:lnTo>
                  <a:pt x="3570" y="10708"/>
                </a:lnTo>
                <a:lnTo>
                  <a:pt x="2096" y="10708"/>
                </a:lnTo>
                <a:lnTo>
                  <a:pt x="2096" y="6759"/>
                </a:lnTo>
                <a:cubicBezTo>
                  <a:pt x="2096" y="5762"/>
                  <a:pt x="2907" y="4951"/>
                  <a:pt x="3904" y="4951"/>
                </a:cubicBezTo>
                <a:close/>
                <a:moveTo>
                  <a:pt x="8567" y="5664"/>
                </a:moveTo>
                <a:lnTo>
                  <a:pt x="8567" y="5793"/>
                </a:lnTo>
                <a:cubicBezTo>
                  <a:pt x="8567" y="6314"/>
                  <a:pt x="8346" y="6813"/>
                  <a:pt x="7963" y="7164"/>
                </a:cubicBezTo>
                <a:cubicBezTo>
                  <a:pt x="7892" y="7227"/>
                  <a:pt x="7854" y="7316"/>
                  <a:pt x="7854" y="7410"/>
                </a:cubicBezTo>
                <a:lnTo>
                  <a:pt x="7854" y="9615"/>
                </a:lnTo>
                <a:cubicBezTo>
                  <a:pt x="7854" y="9799"/>
                  <a:pt x="8004" y="9948"/>
                  <a:pt x="8187" y="9948"/>
                </a:cubicBezTo>
                <a:cubicBezTo>
                  <a:pt x="8397" y="9948"/>
                  <a:pt x="8567" y="10118"/>
                  <a:pt x="8567" y="10328"/>
                </a:cubicBezTo>
                <a:lnTo>
                  <a:pt x="8567" y="10708"/>
                </a:lnTo>
                <a:lnTo>
                  <a:pt x="7093" y="10708"/>
                </a:lnTo>
                <a:lnTo>
                  <a:pt x="7093" y="8187"/>
                </a:lnTo>
                <a:cubicBezTo>
                  <a:pt x="7093" y="8168"/>
                  <a:pt x="7093" y="8093"/>
                  <a:pt x="7044" y="8014"/>
                </a:cubicBezTo>
                <a:lnTo>
                  <a:pt x="6241" y="6676"/>
                </a:lnTo>
                <a:lnTo>
                  <a:pt x="7255" y="5664"/>
                </a:lnTo>
                <a:close/>
                <a:moveTo>
                  <a:pt x="2118" y="1"/>
                </a:moveTo>
                <a:cubicBezTo>
                  <a:pt x="2033" y="1"/>
                  <a:pt x="1948" y="33"/>
                  <a:pt x="1883" y="98"/>
                </a:cubicBezTo>
                <a:cubicBezTo>
                  <a:pt x="1752" y="229"/>
                  <a:pt x="1752" y="439"/>
                  <a:pt x="1883" y="570"/>
                </a:cubicBezTo>
                <a:lnTo>
                  <a:pt x="5455" y="4142"/>
                </a:lnTo>
                <a:cubicBezTo>
                  <a:pt x="5189" y="4234"/>
                  <a:pt x="4907" y="4283"/>
                  <a:pt x="4616" y="4283"/>
                </a:cubicBezTo>
                <a:lnTo>
                  <a:pt x="3367" y="4283"/>
                </a:lnTo>
                <a:cubicBezTo>
                  <a:pt x="1508" y="4283"/>
                  <a:pt x="1" y="5788"/>
                  <a:pt x="1" y="7650"/>
                </a:cubicBezTo>
                <a:lnTo>
                  <a:pt x="1" y="8899"/>
                </a:lnTo>
                <a:cubicBezTo>
                  <a:pt x="1" y="9083"/>
                  <a:pt x="150" y="9231"/>
                  <a:pt x="333" y="9231"/>
                </a:cubicBezTo>
                <a:cubicBezTo>
                  <a:pt x="746" y="9231"/>
                  <a:pt x="1127" y="9089"/>
                  <a:pt x="1427" y="8849"/>
                </a:cubicBezTo>
                <a:lnTo>
                  <a:pt x="1427" y="11040"/>
                </a:lnTo>
                <a:cubicBezTo>
                  <a:pt x="1427" y="11225"/>
                  <a:pt x="1577" y="11373"/>
                  <a:pt x="1760" y="11373"/>
                </a:cubicBezTo>
                <a:lnTo>
                  <a:pt x="3902" y="11373"/>
                </a:lnTo>
                <a:cubicBezTo>
                  <a:pt x="4086" y="11373"/>
                  <a:pt x="4234" y="11223"/>
                  <a:pt x="4234" y="11040"/>
                </a:cubicBezTo>
                <a:lnTo>
                  <a:pt x="4234" y="10327"/>
                </a:lnTo>
                <a:cubicBezTo>
                  <a:pt x="4234" y="9866"/>
                  <a:pt x="3935" y="9474"/>
                  <a:pt x="3521" y="9334"/>
                </a:cubicBezTo>
                <a:lnTo>
                  <a:pt x="3521" y="8679"/>
                </a:lnTo>
                <a:lnTo>
                  <a:pt x="4021" y="8179"/>
                </a:lnTo>
                <a:lnTo>
                  <a:pt x="6424" y="8480"/>
                </a:lnTo>
                <a:lnTo>
                  <a:pt x="6424" y="11040"/>
                </a:lnTo>
                <a:cubicBezTo>
                  <a:pt x="6424" y="11225"/>
                  <a:pt x="6574" y="11373"/>
                  <a:pt x="6756" y="11373"/>
                </a:cubicBezTo>
                <a:lnTo>
                  <a:pt x="8898" y="11373"/>
                </a:lnTo>
                <a:cubicBezTo>
                  <a:pt x="9082" y="11373"/>
                  <a:pt x="9231" y="11223"/>
                  <a:pt x="9231" y="11040"/>
                </a:cubicBezTo>
                <a:lnTo>
                  <a:pt x="9231" y="10327"/>
                </a:lnTo>
                <a:cubicBezTo>
                  <a:pt x="9231" y="9866"/>
                  <a:pt x="8932" y="9474"/>
                  <a:pt x="8517" y="9334"/>
                </a:cubicBezTo>
                <a:lnTo>
                  <a:pt x="8517" y="7549"/>
                </a:lnTo>
                <a:cubicBezTo>
                  <a:pt x="8973" y="7082"/>
                  <a:pt x="9231" y="6449"/>
                  <a:pt x="9231" y="5792"/>
                </a:cubicBezTo>
                <a:lnTo>
                  <a:pt x="9231" y="4237"/>
                </a:lnTo>
                <a:lnTo>
                  <a:pt x="9902" y="4237"/>
                </a:lnTo>
                <a:cubicBezTo>
                  <a:pt x="10712" y="4237"/>
                  <a:pt x="11372" y="3578"/>
                  <a:pt x="11372" y="2766"/>
                </a:cubicBezTo>
                <a:cubicBezTo>
                  <a:pt x="11375" y="2460"/>
                  <a:pt x="11205" y="2184"/>
                  <a:pt x="10931" y="2048"/>
                </a:cubicBezTo>
                <a:lnTo>
                  <a:pt x="9233" y="1199"/>
                </a:lnTo>
                <a:lnTo>
                  <a:pt x="9233" y="335"/>
                </a:lnTo>
                <a:cubicBezTo>
                  <a:pt x="9233" y="150"/>
                  <a:pt x="9083" y="2"/>
                  <a:pt x="8899" y="2"/>
                </a:cubicBezTo>
                <a:cubicBezTo>
                  <a:pt x="7929" y="2"/>
                  <a:pt x="7138" y="792"/>
                  <a:pt x="7138" y="1763"/>
                </a:cubicBezTo>
                <a:cubicBezTo>
                  <a:pt x="7138" y="1794"/>
                  <a:pt x="7196" y="3023"/>
                  <a:pt x="6075" y="3821"/>
                </a:cubicBezTo>
                <a:lnTo>
                  <a:pt x="2354" y="98"/>
                </a:lnTo>
                <a:cubicBezTo>
                  <a:pt x="2289" y="33"/>
                  <a:pt x="2204" y="1"/>
                  <a:pt x="2118"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44" name="Google Shape;544;p49"/>
          <p:cNvSpPr/>
          <p:nvPr/>
        </p:nvSpPr>
        <p:spPr>
          <a:xfrm>
            <a:off x="3106205" y="1836335"/>
            <a:ext cx="593151" cy="589780"/>
          </a:xfrm>
          <a:custGeom>
            <a:avLst/>
            <a:gdLst/>
            <a:ahLst/>
            <a:cxnLst/>
            <a:rect l="l" t="t" r="r" b="b"/>
            <a:pathLst>
              <a:path w="11439" h="11374" extrusionOk="0">
                <a:moveTo>
                  <a:pt x="5361" y="2988"/>
                </a:moveTo>
                <a:cubicBezTo>
                  <a:pt x="6210" y="2988"/>
                  <a:pt x="6743" y="3532"/>
                  <a:pt x="6969" y="3967"/>
                </a:cubicBezTo>
                <a:lnTo>
                  <a:pt x="5671" y="5265"/>
                </a:lnTo>
                <a:cubicBezTo>
                  <a:pt x="5623" y="5031"/>
                  <a:pt x="5510" y="4817"/>
                  <a:pt x="5338" y="4643"/>
                </a:cubicBezTo>
                <a:cubicBezTo>
                  <a:pt x="5106" y="4412"/>
                  <a:pt x="4798" y="4285"/>
                  <a:pt x="4471" y="4285"/>
                </a:cubicBezTo>
                <a:lnTo>
                  <a:pt x="4267" y="4285"/>
                </a:lnTo>
                <a:lnTo>
                  <a:pt x="4267" y="2988"/>
                </a:lnTo>
                <a:close/>
                <a:moveTo>
                  <a:pt x="7169" y="4710"/>
                </a:moveTo>
                <a:cubicBezTo>
                  <a:pt x="7170" y="4739"/>
                  <a:pt x="7170" y="4767"/>
                  <a:pt x="7170" y="4796"/>
                </a:cubicBezTo>
                <a:cubicBezTo>
                  <a:pt x="7170" y="6579"/>
                  <a:pt x="5719" y="8031"/>
                  <a:pt x="3935" y="8031"/>
                </a:cubicBezTo>
                <a:cubicBezTo>
                  <a:pt x="3899" y="8031"/>
                  <a:pt x="3863" y="8037"/>
                  <a:pt x="3831" y="8048"/>
                </a:cubicBezTo>
                <a:lnTo>
                  <a:pt x="7169" y="4710"/>
                </a:lnTo>
                <a:close/>
                <a:moveTo>
                  <a:pt x="5363" y="1202"/>
                </a:moveTo>
                <a:cubicBezTo>
                  <a:pt x="6551" y="1202"/>
                  <a:pt x="7608" y="1783"/>
                  <a:pt x="8261" y="2675"/>
                </a:cubicBezTo>
                <a:lnTo>
                  <a:pt x="7459" y="3477"/>
                </a:lnTo>
                <a:cubicBezTo>
                  <a:pt x="7048" y="2825"/>
                  <a:pt x="6296" y="2320"/>
                  <a:pt x="5363" y="2320"/>
                </a:cubicBezTo>
                <a:lnTo>
                  <a:pt x="3935" y="2320"/>
                </a:lnTo>
                <a:cubicBezTo>
                  <a:pt x="3750" y="2320"/>
                  <a:pt x="3602" y="2470"/>
                  <a:pt x="3602" y="2652"/>
                </a:cubicBezTo>
                <a:lnTo>
                  <a:pt x="3602" y="4616"/>
                </a:lnTo>
                <a:cubicBezTo>
                  <a:pt x="3602" y="4800"/>
                  <a:pt x="3751" y="4949"/>
                  <a:pt x="3935" y="4949"/>
                </a:cubicBezTo>
                <a:lnTo>
                  <a:pt x="4471" y="4949"/>
                </a:lnTo>
                <a:cubicBezTo>
                  <a:pt x="4620" y="4949"/>
                  <a:pt x="4761" y="5006"/>
                  <a:pt x="4865" y="5113"/>
                </a:cubicBezTo>
                <a:cubicBezTo>
                  <a:pt x="4971" y="5219"/>
                  <a:pt x="5029" y="5359"/>
                  <a:pt x="5029" y="5508"/>
                </a:cubicBezTo>
                <a:cubicBezTo>
                  <a:pt x="5029" y="5658"/>
                  <a:pt x="4971" y="5798"/>
                  <a:pt x="4865" y="5902"/>
                </a:cubicBezTo>
                <a:cubicBezTo>
                  <a:pt x="4760" y="6008"/>
                  <a:pt x="4618" y="6066"/>
                  <a:pt x="4469" y="6066"/>
                </a:cubicBezTo>
                <a:lnTo>
                  <a:pt x="3934" y="6066"/>
                </a:lnTo>
                <a:cubicBezTo>
                  <a:pt x="3749" y="6066"/>
                  <a:pt x="3601" y="6216"/>
                  <a:pt x="3601" y="6399"/>
                </a:cubicBezTo>
                <a:cubicBezTo>
                  <a:pt x="3601" y="6583"/>
                  <a:pt x="3750" y="6732"/>
                  <a:pt x="3934" y="6732"/>
                </a:cubicBezTo>
                <a:lnTo>
                  <a:pt x="4199" y="6732"/>
                </a:lnTo>
                <a:lnTo>
                  <a:pt x="2482" y="8448"/>
                </a:lnTo>
                <a:lnTo>
                  <a:pt x="2484" y="2654"/>
                </a:lnTo>
                <a:cubicBezTo>
                  <a:pt x="2484" y="1853"/>
                  <a:pt x="3132" y="1202"/>
                  <a:pt x="3935" y="1202"/>
                </a:cubicBezTo>
                <a:close/>
                <a:moveTo>
                  <a:pt x="8611" y="3265"/>
                </a:moveTo>
                <a:cubicBezTo>
                  <a:pt x="8832" y="3730"/>
                  <a:pt x="8956" y="4249"/>
                  <a:pt x="8956" y="4796"/>
                </a:cubicBezTo>
                <a:cubicBezTo>
                  <a:pt x="8956" y="7559"/>
                  <a:pt x="6712" y="9817"/>
                  <a:pt x="3935" y="9817"/>
                </a:cubicBezTo>
                <a:lnTo>
                  <a:pt x="3578" y="9817"/>
                </a:lnTo>
                <a:cubicBezTo>
                  <a:pt x="3146" y="9817"/>
                  <a:pt x="2800" y="9571"/>
                  <a:pt x="2621" y="9256"/>
                </a:cubicBezTo>
                <a:lnTo>
                  <a:pt x="3617" y="8260"/>
                </a:lnTo>
                <a:lnTo>
                  <a:pt x="3617" y="8260"/>
                </a:lnTo>
                <a:cubicBezTo>
                  <a:pt x="3606" y="8293"/>
                  <a:pt x="3601" y="8328"/>
                  <a:pt x="3601" y="8365"/>
                </a:cubicBezTo>
                <a:cubicBezTo>
                  <a:pt x="3601" y="8549"/>
                  <a:pt x="3750" y="8698"/>
                  <a:pt x="3934" y="8698"/>
                </a:cubicBezTo>
                <a:cubicBezTo>
                  <a:pt x="6086" y="8698"/>
                  <a:pt x="7836" y="6947"/>
                  <a:pt x="7836" y="4795"/>
                </a:cubicBezTo>
                <a:cubicBezTo>
                  <a:pt x="7836" y="4567"/>
                  <a:pt x="7805" y="4345"/>
                  <a:pt x="7745" y="4131"/>
                </a:cubicBezTo>
                <a:lnTo>
                  <a:pt x="8611" y="3265"/>
                </a:lnTo>
                <a:close/>
                <a:moveTo>
                  <a:pt x="11073" y="1"/>
                </a:moveTo>
                <a:cubicBezTo>
                  <a:pt x="10988" y="1"/>
                  <a:pt x="10903" y="33"/>
                  <a:pt x="10837" y="98"/>
                </a:cubicBezTo>
                <a:lnTo>
                  <a:pt x="8736" y="2200"/>
                </a:lnTo>
                <a:cubicBezTo>
                  <a:pt x="7957" y="1190"/>
                  <a:pt x="6734" y="537"/>
                  <a:pt x="5363" y="537"/>
                </a:cubicBezTo>
                <a:lnTo>
                  <a:pt x="3935" y="537"/>
                </a:lnTo>
                <a:cubicBezTo>
                  <a:pt x="2765" y="537"/>
                  <a:pt x="1816" y="1484"/>
                  <a:pt x="1816" y="2656"/>
                </a:cubicBezTo>
                <a:lnTo>
                  <a:pt x="1816" y="8722"/>
                </a:lnTo>
                <a:cubicBezTo>
                  <a:pt x="1816" y="8844"/>
                  <a:pt x="1830" y="8964"/>
                  <a:pt x="1855" y="9082"/>
                </a:cubicBezTo>
                <a:lnTo>
                  <a:pt x="131" y="10805"/>
                </a:lnTo>
                <a:cubicBezTo>
                  <a:pt x="0" y="10935"/>
                  <a:pt x="0" y="11146"/>
                  <a:pt x="131" y="11277"/>
                </a:cubicBezTo>
                <a:cubicBezTo>
                  <a:pt x="195" y="11341"/>
                  <a:pt x="282" y="11374"/>
                  <a:pt x="366" y="11374"/>
                </a:cubicBezTo>
                <a:cubicBezTo>
                  <a:pt x="452" y="11374"/>
                  <a:pt x="537" y="11342"/>
                  <a:pt x="603" y="11277"/>
                </a:cubicBezTo>
                <a:lnTo>
                  <a:pt x="2141" y="9737"/>
                </a:lnTo>
                <a:cubicBezTo>
                  <a:pt x="2646" y="10449"/>
                  <a:pt x="3398" y="10483"/>
                  <a:pt x="3551" y="10483"/>
                </a:cubicBezTo>
                <a:cubicBezTo>
                  <a:pt x="3568" y="10483"/>
                  <a:pt x="3577" y="10482"/>
                  <a:pt x="3579" y="10482"/>
                </a:cubicBezTo>
                <a:lnTo>
                  <a:pt x="3936" y="10482"/>
                </a:lnTo>
                <a:cubicBezTo>
                  <a:pt x="7185" y="10482"/>
                  <a:pt x="9622" y="7827"/>
                  <a:pt x="9622" y="4796"/>
                </a:cubicBezTo>
                <a:cubicBezTo>
                  <a:pt x="9622" y="4063"/>
                  <a:pt x="9437" y="3373"/>
                  <a:pt x="9109" y="2770"/>
                </a:cubicBezTo>
                <a:lnTo>
                  <a:pt x="11310" y="570"/>
                </a:lnTo>
                <a:cubicBezTo>
                  <a:pt x="11439" y="441"/>
                  <a:pt x="11439" y="229"/>
                  <a:pt x="11309" y="98"/>
                </a:cubicBezTo>
                <a:cubicBezTo>
                  <a:pt x="11243" y="33"/>
                  <a:pt x="11158" y="1"/>
                  <a:pt x="11073"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45" name="Google Shape;545;p49"/>
          <p:cNvGrpSpPr/>
          <p:nvPr/>
        </p:nvGrpSpPr>
        <p:grpSpPr>
          <a:xfrm>
            <a:off x="4183302" y="1836387"/>
            <a:ext cx="592113" cy="589780"/>
            <a:chOff x="3137476" y="1377290"/>
            <a:chExt cx="444085" cy="442335"/>
          </a:xfrm>
        </p:grpSpPr>
        <p:sp>
          <p:nvSpPr>
            <p:cNvPr id="546" name="Google Shape;546;p49"/>
            <p:cNvSpPr/>
            <p:nvPr/>
          </p:nvSpPr>
          <p:spPr>
            <a:xfrm>
              <a:off x="3139187" y="1488321"/>
              <a:ext cx="442374" cy="331304"/>
            </a:xfrm>
            <a:custGeom>
              <a:avLst/>
              <a:gdLst/>
              <a:ahLst/>
              <a:cxnLst/>
              <a:rect l="l" t="t" r="r" b="b"/>
              <a:pathLst>
                <a:path w="11375" h="8519" extrusionOk="0">
                  <a:moveTo>
                    <a:pt x="10700" y="667"/>
                  </a:moveTo>
                  <a:lnTo>
                    <a:pt x="10700" y="7852"/>
                  </a:lnTo>
                  <a:lnTo>
                    <a:pt x="665" y="7852"/>
                  </a:lnTo>
                  <a:lnTo>
                    <a:pt x="665" y="7092"/>
                  </a:lnTo>
                  <a:lnTo>
                    <a:pt x="1759" y="7092"/>
                  </a:lnTo>
                  <a:cubicBezTo>
                    <a:pt x="1944" y="7092"/>
                    <a:pt x="2092" y="6942"/>
                    <a:pt x="2092" y="6759"/>
                  </a:cubicBezTo>
                  <a:lnTo>
                    <a:pt x="2092" y="6020"/>
                  </a:lnTo>
                  <a:lnTo>
                    <a:pt x="3186" y="6020"/>
                  </a:lnTo>
                  <a:cubicBezTo>
                    <a:pt x="3371" y="6020"/>
                    <a:pt x="3518" y="5872"/>
                    <a:pt x="3518" y="5688"/>
                  </a:cubicBezTo>
                  <a:lnTo>
                    <a:pt x="3518" y="4950"/>
                  </a:lnTo>
                  <a:lnTo>
                    <a:pt x="4612" y="4950"/>
                  </a:lnTo>
                  <a:cubicBezTo>
                    <a:pt x="4797" y="4950"/>
                    <a:pt x="4946" y="4801"/>
                    <a:pt x="4946" y="4618"/>
                  </a:cubicBezTo>
                  <a:lnTo>
                    <a:pt x="4946" y="3879"/>
                  </a:lnTo>
                  <a:lnTo>
                    <a:pt x="6040" y="3879"/>
                  </a:lnTo>
                  <a:cubicBezTo>
                    <a:pt x="6224" y="3879"/>
                    <a:pt x="6372" y="3729"/>
                    <a:pt x="6372" y="3547"/>
                  </a:cubicBezTo>
                  <a:lnTo>
                    <a:pt x="6372" y="2809"/>
                  </a:lnTo>
                  <a:lnTo>
                    <a:pt x="7466" y="2809"/>
                  </a:lnTo>
                  <a:cubicBezTo>
                    <a:pt x="7651" y="2809"/>
                    <a:pt x="7799" y="2659"/>
                    <a:pt x="7799" y="2476"/>
                  </a:cubicBezTo>
                  <a:lnTo>
                    <a:pt x="7799" y="1738"/>
                  </a:lnTo>
                  <a:lnTo>
                    <a:pt x="8893" y="1738"/>
                  </a:lnTo>
                  <a:cubicBezTo>
                    <a:pt x="9078" y="1738"/>
                    <a:pt x="9225" y="1588"/>
                    <a:pt x="9225" y="1405"/>
                  </a:cubicBezTo>
                  <a:lnTo>
                    <a:pt x="9225" y="667"/>
                  </a:lnTo>
                  <a:close/>
                  <a:moveTo>
                    <a:pt x="8898" y="1"/>
                  </a:moveTo>
                  <a:cubicBezTo>
                    <a:pt x="8714" y="1"/>
                    <a:pt x="8565" y="150"/>
                    <a:pt x="8565" y="333"/>
                  </a:cubicBezTo>
                  <a:lnTo>
                    <a:pt x="8565" y="1071"/>
                  </a:lnTo>
                  <a:lnTo>
                    <a:pt x="7470" y="1071"/>
                  </a:lnTo>
                  <a:cubicBezTo>
                    <a:pt x="7285" y="1071"/>
                    <a:pt x="7138" y="1221"/>
                    <a:pt x="7138" y="1404"/>
                  </a:cubicBezTo>
                  <a:lnTo>
                    <a:pt x="7138" y="2142"/>
                  </a:lnTo>
                  <a:lnTo>
                    <a:pt x="6044" y="2142"/>
                  </a:lnTo>
                  <a:cubicBezTo>
                    <a:pt x="5859" y="2142"/>
                    <a:pt x="5710" y="2292"/>
                    <a:pt x="5710" y="2474"/>
                  </a:cubicBezTo>
                  <a:lnTo>
                    <a:pt x="5710" y="3212"/>
                  </a:lnTo>
                  <a:lnTo>
                    <a:pt x="4617" y="3212"/>
                  </a:lnTo>
                  <a:cubicBezTo>
                    <a:pt x="4432" y="3212"/>
                    <a:pt x="4283" y="3362"/>
                    <a:pt x="4283" y="3546"/>
                  </a:cubicBezTo>
                  <a:lnTo>
                    <a:pt x="4283" y="4284"/>
                  </a:lnTo>
                  <a:lnTo>
                    <a:pt x="3187" y="4284"/>
                  </a:lnTo>
                  <a:cubicBezTo>
                    <a:pt x="3002" y="4284"/>
                    <a:pt x="2855" y="4433"/>
                    <a:pt x="2855" y="4616"/>
                  </a:cubicBezTo>
                  <a:lnTo>
                    <a:pt x="2855" y="5354"/>
                  </a:lnTo>
                  <a:lnTo>
                    <a:pt x="1761" y="5354"/>
                  </a:lnTo>
                  <a:cubicBezTo>
                    <a:pt x="1576" y="5354"/>
                    <a:pt x="1428" y="5503"/>
                    <a:pt x="1428" y="5687"/>
                  </a:cubicBezTo>
                  <a:lnTo>
                    <a:pt x="1428" y="6425"/>
                  </a:lnTo>
                  <a:lnTo>
                    <a:pt x="334" y="6425"/>
                  </a:lnTo>
                  <a:cubicBezTo>
                    <a:pt x="149" y="6425"/>
                    <a:pt x="0" y="6575"/>
                    <a:pt x="0" y="6757"/>
                  </a:cubicBezTo>
                  <a:lnTo>
                    <a:pt x="0" y="8186"/>
                  </a:lnTo>
                  <a:cubicBezTo>
                    <a:pt x="0" y="8370"/>
                    <a:pt x="151" y="8519"/>
                    <a:pt x="334" y="8519"/>
                  </a:cubicBezTo>
                  <a:lnTo>
                    <a:pt x="11041" y="8519"/>
                  </a:lnTo>
                  <a:cubicBezTo>
                    <a:pt x="11225" y="8519"/>
                    <a:pt x="11374" y="8369"/>
                    <a:pt x="11374" y="8186"/>
                  </a:cubicBezTo>
                  <a:lnTo>
                    <a:pt x="11374" y="333"/>
                  </a:lnTo>
                  <a:cubicBezTo>
                    <a:pt x="11372" y="150"/>
                    <a:pt x="11222" y="1"/>
                    <a:pt x="11040"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47" name="Google Shape;547;p49"/>
            <p:cNvSpPr/>
            <p:nvPr/>
          </p:nvSpPr>
          <p:spPr>
            <a:xfrm>
              <a:off x="3137476" y="1377290"/>
              <a:ext cx="362416" cy="275769"/>
            </a:xfrm>
            <a:custGeom>
              <a:avLst/>
              <a:gdLst/>
              <a:ahLst/>
              <a:cxnLst/>
              <a:rect l="l" t="t" r="r" b="b"/>
              <a:pathLst>
                <a:path w="9319" h="7091" extrusionOk="0">
                  <a:moveTo>
                    <a:pt x="3255" y="2094"/>
                  </a:moveTo>
                  <a:lnTo>
                    <a:pt x="3255" y="3213"/>
                  </a:lnTo>
                  <a:lnTo>
                    <a:pt x="1065" y="3213"/>
                  </a:lnTo>
                  <a:lnTo>
                    <a:pt x="1065" y="2094"/>
                  </a:lnTo>
                  <a:close/>
                  <a:moveTo>
                    <a:pt x="3612" y="3878"/>
                  </a:moveTo>
                  <a:lnTo>
                    <a:pt x="3612" y="4640"/>
                  </a:lnTo>
                  <a:lnTo>
                    <a:pt x="709" y="4640"/>
                  </a:lnTo>
                  <a:lnTo>
                    <a:pt x="709" y="3878"/>
                  </a:lnTo>
                  <a:close/>
                  <a:moveTo>
                    <a:pt x="8942" y="0"/>
                  </a:moveTo>
                  <a:cubicBezTo>
                    <a:pt x="8872" y="0"/>
                    <a:pt x="8802" y="22"/>
                    <a:pt x="8742" y="66"/>
                  </a:cubicBezTo>
                  <a:lnTo>
                    <a:pt x="4258" y="3430"/>
                  </a:lnTo>
                  <a:cubicBezTo>
                    <a:pt x="4212" y="3302"/>
                    <a:pt x="4089" y="3212"/>
                    <a:pt x="3946" y="3212"/>
                  </a:cubicBezTo>
                  <a:lnTo>
                    <a:pt x="3923" y="3212"/>
                  </a:lnTo>
                  <a:lnTo>
                    <a:pt x="3923" y="1762"/>
                  </a:lnTo>
                  <a:cubicBezTo>
                    <a:pt x="3923" y="1577"/>
                    <a:pt x="3773" y="1428"/>
                    <a:pt x="3589" y="1428"/>
                  </a:cubicBezTo>
                  <a:lnTo>
                    <a:pt x="735" y="1428"/>
                  </a:lnTo>
                  <a:cubicBezTo>
                    <a:pt x="550" y="1428"/>
                    <a:pt x="403" y="1578"/>
                    <a:pt x="403" y="1762"/>
                  </a:cubicBezTo>
                  <a:lnTo>
                    <a:pt x="403" y="3213"/>
                  </a:lnTo>
                  <a:lnTo>
                    <a:pt x="379" y="3213"/>
                  </a:lnTo>
                  <a:cubicBezTo>
                    <a:pt x="194" y="3213"/>
                    <a:pt x="46" y="3362"/>
                    <a:pt x="46" y="3546"/>
                  </a:cubicBezTo>
                  <a:lnTo>
                    <a:pt x="46" y="4973"/>
                  </a:lnTo>
                  <a:cubicBezTo>
                    <a:pt x="42" y="5157"/>
                    <a:pt x="192" y="5307"/>
                    <a:pt x="377" y="5307"/>
                  </a:cubicBezTo>
                  <a:lnTo>
                    <a:pt x="1755" y="5307"/>
                  </a:lnTo>
                  <a:lnTo>
                    <a:pt x="177" y="6490"/>
                  </a:lnTo>
                  <a:cubicBezTo>
                    <a:pt x="30" y="6602"/>
                    <a:pt x="0" y="6810"/>
                    <a:pt x="109" y="6958"/>
                  </a:cubicBezTo>
                  <a:cubicBezTo>
                    <a:pt x="176" y="7045"/>
                    <a:pt x="276" y="7091"/>
                    <a:pt x="378" y="7091"/>
                  </a:cubicBezTo>
                  <a:cubicBezTo>
                    <a:pt x="447" y="7091"/>
                    <a:pt x="517" y="7069"/>
                    <a:pt x="577" y="7025"/>
                  </a:cubicBezTo>
                  <a:lnTo>
                    <a:pt x="2866" y="5307"/>
                  </a:lnTo>
                  <a:lnTo>
                    <a:pt x="3946" y="5307"/>
                  </a:lnTo>
                  <a:cubicBezTo>
                    <a:pt x="4130" y="5307"/>
                    <a:pt x="4279" y="5157"/>
                    <a:pt x="4279" y="4973"/>
                  </a:cubicBezTo>
                  <a:lnTo>
                    <a:pt x="4279" y="4249"/>
                  </a:lnTo>
                  <a:lnTo>
                    <a:pt x="9142" y="601"/>
                  </a:lnTo>
                  <a:cubicBezTo>
                    <a:pt x="9289" y="489"/>
                    <a:pt x="9319" y="281"/>
                    <a:pt x="9210" y="133"/>
                  </a:cubicBezTo>
                  <a:cubicBezTo>
                    <a:pt x="9143" y="46"/>
                    <a:pt x="9043" y="0"/>
                    <a:pt x="894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grpSp>
        <p:nvGrpSpPr>
          <p:cNvPr id="548" name="Google Shape;548;p49"/>
          <p:cNvGrpSpPr/>
          <p:nvPr/>
        </p:nvGrpSpPr>
        <p:grpSpPr>
          <a:xfrm>
            <a:off x="5298408" y="1836491"/>
            <a:ext cx="519208" cy="589780"/>
            <a:chOff x="3973806" y="1377368"/>
            <a:chExt cx="389406" cy="442335"/>
          </a:xfrm>
        </p:grpSpPr>
        <p:sp>
          <p:nvSpPr>
            <p:cNvPr id="549" name="Google Shape;549;p49"/>
            <p:cNvSpPr/>
            <p:nvPr/>
          </p:nvSpPr>
          <p:spPr>
            <a:xfrm>
              <a:off x="3973806" y="1377368"/>
              <a:ext cx="389406" cy="442335"/>
            </a:xfrm>
            <a:custGeom>
              <a:avLst/>
              <a:gdLst/>
              <a:ahLst/>
              <a:cxnLst/>
              <a:rect l="l" t="t" r="r" b="b"/>
              <a:pathLst>
                <a:path w="10013" h="11374" extrusionOk="0">
                  <a:moveTo>
                    <a:pt x="7504" y="665"/>
                  </a:moveTo>
                  <a:cubicBezTo>
                    <a:pt x="7911" y="665"/>
                    <a:pt x="8242" y="995"/>
                    <a:pt x="8242" y="1403"/>
                  </a:cubicBezTo>
                  <a:cubicBezTo>
                    <a:pt x="8242" y="1808"/>
                    <a:pt x="7912" y="2141"/>
                    <a:pt x="7504" y="2141"/>
                  </a:cubicBezTo>
                  <a:cubicBezTo>
                    <a:pt x="7097" y="2141"/>
                    <a:pt x="6767" y="1810"/>
                    <a:pt x="6767" y="1403"/>
                  </a:cubicBezTo>
                  <a:cubicBezTo>
                    <a:pt x="6767" y="995"/>
                    <a:pt x="7098" y="665"/>
                    <a:pt x="7504" y="665"/>
                  </a:cubicBezTo>
                  <a:close/>
                  <a:moveTo>
                    <a:pt x="6101" y="1735"/>
                  </a:moveTo>
                  <a:lnTo>
                    <a:pt x="6101" y="3444"/>
                  </a:lnTo>
                  <a:cubicBezTo>
                    <a:pt x="6101" y="3880"/>
                    <a:pt x="5932" y="4289"/>
                    <a:pt x="5623" y="4597"/>
                  </a:cubicBezTo>
                  <a:lnTo>
                    <a:pt x="4805" y="5415"/>
                  </a:lnTo>
                  <a:cubicBezTo>
                    <a:pt x="4361" y="5161"/>
                    <a:pt x="3851" y="5011"/>
                    <a:pt x="3308" y="4995"/>
                  </a:cubicBezTo>
                  <a:lnTo>
                    <a:pt x="5219" y="3062"/>
                  </a:lnTo>
                  <a:cubicBezTo>
                    <a:pt x="5312" y="2968"/>
                    <a:pt x="5339" y="2825"/>
                    <a:pt x="5288" y="2701"/>
                  </a:cubicBezTo>
                  <a:cubicBezTo>
                    <a:pt x="5236" y="2577"/>
                    <a:pt x="5115" y="2497"/>
                    <a:pt x="4981" y="2497"/>
                  </a:cubicBezTo>
                  <a:lnTo>
                    <a:pt x="2866" y="2497"/>
                  </a:lnTo>
                  <a:cubicBezTo>
                    <a:pt x="2777" y="2497"/>
                    <a:pt x="2692" y="2531"/>
                    <a:pt x="2629" y="2595"/>
                  </a:cubicBezTo>
                  <a:lnTo>
                    <a:pt x="1437" y="3787"/>
                  </a:lnTo>
                  <a:lnTo>
                    <a:pt x="838" y="3186"/>
                  </a:lnTo>
                  <a:lnTo>
                    <a:pt x="2289" y="1735"/>
                  </a:lnTo>
                  <a:close/>
                  <a:moveTo>
                    <a:pt x="7035" y="7089"/>
                  </a:moveTo>
                  <a:lnTo>
                    <a:pt x="9175" y="9228"/>
                  </a:lnTo>
                  <a:lnTo>
                    <a:pt x="8574" y="9830"/>
                  </a:lnTo>
                  <a:lnTo>
                    <a:pt x="6668" y="7947"/>
                  </a:lnTo>
                  <a:cubicBezTo>
                    <a:pt x="6607" y="7885"/>
                    <a:pt x="6521" y="7850"/>
                    <a:pt x="6433" y="7850"/>
                  </a:cubicBezTo>
                  <a:lnTo>
                    <a:pt x="6392" y="7850"/>
                  </a:lnTo>
                  <a:cubicBezTo>
                    <a:pt x="6365" y="7585"/>
                    <a:pt x="6304" y="7330"/>
                    <a:pt x="6215" y="7089"/>
                  </a:cubicBezTo>
                  <a:close/>
                  <a:moveTo>
                    <a:pt x="3222" y="5662"/>
                  </a:moveTo>
                  <a:cubicBezTo>
                    <a:pt x="4612" y="5662"/>
                    <a:pt x="5744" y="6793"/>
                    <a:pt x="5744" y="8184"/>
                  </a:cubicBezTo>
                  <a:cubicBezTo>
                    <a:pt x="5744" y="9574"/>
                    <a:pt x="4612" y="10705"/>
                    <a:pt x="3222" y="10705"/>
                  </a:cubicBezTo>
                  <a:cubicBezTo>
                    <a:pt x="1831" y="10705"/>
                    <a:pt x="699" y="9574"/>
                    <a:pt x="699" y="8184"/>
                  </a:cubicBezTo>
                  <a:cubicBezTo>
                    <a:pt x="699" y="6793"/>
                    <a:pt x="1831" y="5662"/>
                    <a:pt x="3222" y="5662"/>
                  </a:cubicBezTo>
                  <a:close/>
                  <a:moveTo>
                    <a:pt x="7504" y="0"/>
                  </a:moveTo>
                  <a:cubicBezTo>
                    <a:pt x="6845" y="0"/>
                    <a:pt x="6291" y="456"/>
                    <a:pt x="6141" y="1070"/>
                  </a:cubicBezTo>
                  <a:lnTo>
                    <a:pt x="2150" y="1070"/>
                  </a:lnTo>
                  <a:cubicBezTo>
                    <a:pt x="2062" y="1070"/>
                    <a:pt x="1978" y="1106"/>
                    <a:pt x="1915" y="1168"/>
                  </a:cubicBezTo>
                  <a:lnTo>
                    <a:pt x="131" y="2953"/>
                  </a:lnTo>
                  <a:cubicBezTo>
                    <a:pt x="1" y="3083"/>
                    <a:pt x="1" y="3293"/>
                    <a:pt x="131" y="3423"/>
                  </a:cubicBezTo>
                  <a:lnTo>
                    <a:pt x="1201" y="4495"/>
                  </a:lnTo>
                  <a:cubicBezTo>
                    <a:pt x="1267" y="4560"/>
                    <a:pt x="1352" y="4592"/>
                    <a:pt x="1438" y="4592"/>
                  </a:cubicBezTo>
                  <a:cubicBezTo>
                    <a:pt x="1523" y="4592"/>
                    <a:pt x="1608" y="4560"/>
                    <a:pt x="1673" y="4495"/>
                  </a:cubicBezTo>
                  <a:lnTo>
                    <a:pt x="3002" y="3164"/>
                  </a:lnTo>
                  <a:lnTo>
                    <a:pt x="4182" y="3164"/>
                  </a:lnTo>
                  <a:lnTo>
                    <a:pt x="2207" y="5161"/>
                  </a:lnTo>
                  <a:cubicBezTo>
                    <a:pt x="945" y="5585"/>
                    <a:pt x="33" y="6780"/>
                    <a:pt x="33" y="8185"/>
                  </a:cubicBezTo>
                  <a:cubicBezTo>
                    <a:pt x="33" y="9944"/>
                    <a:pt x="1463" y="11374"/>
                    <a:pt x="3222" y="11374"/>
                  </a:cubicBezTo>
                  <a:cubicBezTo>
                    <a:pt x="4838" y="11374"/>
                    <a:pt x="6177" y="10165"/>
                    <a:pt x="6382" y="8603"/>
                  </a:cubicBezTo>
                  <a:lnTo>
                    <a:pt x="8340" y="10538"/>
                  </a:lnTo>
                  <a:cubicBezTo>
                    <a:pt x="8405" y="10602"/>
                    <a:pt x="8490" y="10634"/>
                    <a:pt x="8574" y="10634"/>
                  </a:cubicBezTo>
                  <a:cubicBezTo>
                    <a:pt x="8660" y="10634"/>
                    <a:pt x="8745" y="10602"/>
                    <a:pt x="8810" y="10537"/>
                  </a:cubicBezTo>
                  <a:lnTo>
                    <a:pt x="9880" y="9466"/>
                  </a:lnTo>
                  <a:cubicBezTo>
                    <a:pt x="10012" y="9335"/>
                    <a:pt x="10012" y="9123"/>
                    <a:pt x="9882" y="8993"/>
                  </a:cubicBezTo>
                  <a:lnTo>
                    <a:pt x="7408" y="6519"/>
                  </a:lnTo>
                  <a:cubicBezTo>
                    <a:pt x="7347" y="6457"/>
                    <a:pt x="7262" y="6421"/>
                    <a:pt x="7173" y="6421"/>
                  </a:cubicBezTo>
                  <a:lnTo>
                    <a:pt x="5878" y="6421"/>
                  </a:lnTo>
                  <a:cubicBezTo>
                    <a:pt x="5728" y="6195"/>
                    <a:pt x="5550" y="5991"/>
                    <a:pt x="5350" y="5811"/>
                  </a:cubicBezTo>
                  <a:lnTo>
                    <a:pt x="6095" y="5067"/>
                  </a:lnTo>
                  <a:cubicBezTo>
                    <a:pt x="6528" y="4634"/>
                    <a:pt x="6767" y="4057"/>
                    <a:pt x="6767" y="3443"/>
                  </a:cubicBezTo>
                  <a:lnTo>
                    <a:pt x="6767" y="2597"/>
                  </a:lnTo>
                  <a:cubicBezTo>
                    <a:pt x="6980" y="2730"/>
                    <a:pt x="7233" y="2807"/>
                    <a:pt x="7504" y="2807"/>
                  </a:cubicBezTo>
                  <a:cubicBezTo>
                    <a:pt x="8278" y="2807"/>
                    <a:pt x="8908" y="2178"/>
                    <a:pt x="8908" y="1404"/>
                  </a:cubicBezTo>
                  <a:cubicBezTo>
                    <a:pt x="8908" y="630"/>
                    <a:pt x="8278" y="0"/>
                    <a:pt x="750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0" name="Google Shape;550;p49"/>
            <p:cNvSpPr/>
            <p:nvPr/>
          </p:nvSpPr>
          <p:spPr>
            <a:xfrm>
              <a:off x="4030624" y="1627158"/>
              <a:ext cx="136971" cy="136971"/>
            </a:xfrm>
            <a:custGeom>
              <a:avLst/>
              <a:gdLst/>
              <a:ahLst/>
              <a:cxnLst/>
              <a:rect l="l" t="t" r="r" b="b"/>
              <a:pathLst>
                <a:path w="3522" h="3522" extrusionOk="0">
                  <a:moveTo>
                    <a:pt x="1761" y="667"/>
                  </a:moveTo>
                  <a:cubicBezTo>
                    <a:pt x="2363" y="667"/>
                    <a:pt x="2855" y="1158"/>
                    <a:pt x="2855" y="1761"/>
                  </a:cubicBezTo>
                  <a:cubicBezTo>
                    <a:pt x="2856" y="2365"/>
                    <a:pt x="2364" y="2855"/>
                    <a:pt x="1761" y="2855"/>
                  </a:cubicBezTo>
                  <a:cubicBezTo>
                    <a:pt x="1157" y="2855"/>
                    <a:pt x="667" y="2364"/>
                    <a:pt x="667" y="1761"/>
                  </a:cubicBezTo>
                  <a:cubicBezTo>
                    <a:pt x="667" y="1157"/>
                    <a:pt x="1158" y="667"/>
                    <a:pt x="1761" y="667"/>
                  </a:cubicBezTo>
                  <a:close/>
                  <a:moveTo>
                    <a:pt x="1761" y="0"/>
                  </a:moveTo>
                  <a:cubicBezTo>
                    <a:pt x="790" y="0"/>
                    <a:pt x="0" y="790"/>
                    <a:pt x="0" y="1761"/>
                  </a:cubicBezTo>
                  <a:cubicBezTo>
                    <a:pt x="0" y="2732"/>
                    <a:pt x="790" y="3522"/>
                    <a:pt x="1761" y="3522"/>
                  </a:cubicBezTo>
                  <a:cubicBezTo>
                    <a:pt x="2732" y="3522"/>
                    <a:pt x="3521" y="2732"/>
                    <a:pt x="3521" y="1761"/>
                  </a:cubicBezTo>
                  <a:cubicBezTo>
                    <a:pt x="3521" y="790"/>
                    <a:pt x="2732"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grpSp>
        <p:nvGrpSpPr>
          <p:cNvPr id="551" name="Google Shape;551;p49"/>
          <p:cNvGrpSpPr/>
          <p:nvPr/>
        </p:nvGrpSpPr>
        <p:grpSpPr>
          <a:xfrm>
            <a:off x="6340711" y="1836491"/>
            <a:ext cx="589780" cy="589676"/>
            <a:chOff x="4755533" y="1377368"/>
            <a:chExt cx="442335" cy="442257"/>
          </a:xfrm>
        </p:grpSpPr>
        <p:sp>
          <p:nvSpPr>
            <p:cNvPr id="552" name="Google Shape;552;p49"/>
            <p:cNvSpPr/>
            <p:nvPr/>
          </p:nvSpPr>
          <p:spPr>
            <a:xfrm>
              <a:off x="4811107" y="1571623"/>
              <a:ext cx="81397" cy="81358"/>
            </a:xfrm>
            <a:custGeom>
              <a:avLst/>
              <a:gdLst/>
              <a:ahLst/>
              <a:cxnLst/>
              <a:rect l="l" t="t" r="r" b="b"/>
              <a:pathLst>
                <a:path w="2093" h="2092" extrusionOk="0">
                  <a:moveTo>
                    <a:pt x="1047" y="0"/>
                  </a:moveTo>
                  <a:cubicBezTo>
                    <a:pt x="862" y="0"/>
                    <a:pt x="713" y="150"/>
                    <a:pt x="713" y="332"/>
                  </a:cubicBezTo>
                  <a:lnTo>
                    <a:pt x="713" y="713"/>
                  </a:lnTo>
                  <a:lnTo>
                    <a:pt x="334" y="713"/>
                  </a:lnTo>
                  <a:cubicBezTo>
                    <a:pt x="149" y="713"/>
                    <a:pt x="0" y="863"/>
                    <a:pt x="0" y="1047"/>
                  </a:cubicBezTo>
                  <a:cubicBezTo>
                    <a:pt x="0" y="1230"/>
                    <a:pt x="150" y="1379"/>
                    <a:pt x="334" y="1379"/>
                  </a:cubicBezTo>
                  <a:lnTo>
                    <a:pt x="713" y="1379"/>
                  </a:lnTo>
                  <a:lnTo>
                    <a:pt x="713" y="1760"/>
                  </a:lnTo>
                  <a:cubicBezTo>
                    <a:pt x="713" y="1943"/>
                    <a:pt x="863" y="2092"/>
                    <a:pt x="1047" y="2092"/>
                  </a:cubicBezTo>
                  <a:cubicBezTo>
                    <a:pt x="1231" y="2092"/>
                    <a:pt x="1379" y="1942"/>
                    <a:pt x="1379" y="1760"/>
                  </a:cubicBezTo>
                  <a:lnTo>
                    <a:pt x="1379" y="1379"/>
                  </a:lnTo>
                  <a:lnTo>
                    <a:pt x="1760" y="1379"/>
                  </a:lnTo>
                  <a:cubicBezTo>
                    <a:pt x="1945" y="1379"/>
                    <a:pt x="2092" y="1229"/>
                    <a:pt x="2092" y="1047"/>
                  </a:cubicBezTo>
                  <a:cubicBezTo>
                    <a:pt x="2092" y="863"/>
                    <a:pt x="1945" y="713"/>
                    <a:pt x="1760" y="713"/>
                  </a:cubicBezTo>
                  <a:lnTo>
                    <a:pt x="1379" y="713"/>
                  </a:lnTo>
                  <a:lnTo>
                    <a:pt x="1379" y="332"/>
                  </a:lnTo>
                  <a:cubicBezTo>
                    <a:pt x="1379" y="149"/>
                    <a:pt x="1229" y="0"/>
                    <a:pt x="1047"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3" name="Google Shape;553;p49"/>
            <p:cNvSpPr/>
            <p:nvPr/>
          </p:nvSpPr>
          <p:spPr>
            <a:xfrm>
              <a:off x="4755533" y="1460631"/>
              <a:ext cx="442335" cy="358994"/>
            </a:xfrm>
            <a:custGeom>
              <a:avLst/>
              <a:gdLst/>
              <a:ahLst/>
              <a:cxnLst/>
              <a:rect l="l" t="t" r="r" b="b"/>
              <a:pathLst>
                <a:path w="11374" h="9231" extrusionOk="0">
                  <a:moveTo>
                    <a:pt x="4998" y="665"/>
                  </a:moveTo>
                  <a:lnTo>
                    <a:pt x="4998" y="1426"/>
                  </a:lnTo>
                  <a:lnTo>
                    <a:pt x="4236" y="1426"/>
                  </a:lnTo>
                  <a:lnTo>
                    <a:pt x="4236" y="665"/>
                  </a:lnTo>
                  <a:close/>
                  <a:moveTo>
                    <a:pt x="7333" y="2093"/>
                  </a:moveTo>
                  <a:lnTo>
                    <a:pt x="8809" y="3567"/>
                  </a:lnTo>
                  <a:lnTo>
                    <a:pt x="6378" y="3567"/>
                  </a:lnTo>
                  <a:lnTo>
                    <a:pt x="6378" y="2093"/>
                  </a:lnTo>
                  <a:close/>
                  <a:moveTo>
                    <a:pt x="5711" y="2093"/>
                  </a:moveTo>
                  <a:lnTo>
                    <a:pt x="5711" y="3902"/>
                  </a:lnTo>
                  <a:cubicBezTo>
                    <a:pt x="5711" y="4085"/>
                    <a:pt x="5861" y="4234"/>
                    <a:pt x="6043" y="4234"/>
                  </a:cubicBezTo>
                  <a:lnTo>
                    <a:pt x="9572" y="4234"/>
                  </a:lnTo>
                  <a:lnTo>
                    <a:pt x="10707" y="4518"/>
                  </a:lnTo>
                  <a:lnTo>
                    <a:pt x="10707" y="7494"/>
                  </a:lnTo>
                  <a:lnTo>
                    <a:pt x="9549" y="7494"/>
                  </a:lnTo>
                  <a:cubicBezTo>
                    <a:pt x="9399" y="6880"/>
                    <a:pt x="8844" y="6423"/>
                    <a:pt x="8185" y="6423"/>
                  </a:cubicBezTo>
                  <a:cubicBezTo>
                    <a:pt x="7525" y="6423"/>
                    <a:pt x="6971" y="6880"/>
                    <a:pt x="6821" y="7494"/>
                  </a:cubicBezTo>
                  <a:lnTo>
                    <a:pt x="4195" y="7494"/>
                  </a:lnTo>
                  <a:cubicBezTo>
                    <a:pt x="4045" y="6880"/>
                    <a:pt x="3490" y="6423"/>
                    <a:pt x="2832" y="6423"/>
                  </a:cubicBezTo>
                  <a:cubicBezTo>
                    <a:pt x="2172" y="6423"/>
                    <a:pt x="1617" y="6880"/>
                    <a:pt x="1467" y="7494"/>
                  </a:cubicBezTo>
                  <a:lnTo>
                    <a:pt x="667" y="7494"/>
                  </a:lnTo>
                  <a:lnTo>
                    <a:pt x="667" y="2093"/>
                  </a:lnTo>
                  <a:close/>
                  <a:moveTo>
                    <a:pt x="2832" y="7088"/>
                  </a:moveTo>
                  <a:cubicBezTo>
                    <a:pt x="3237" y="7088"/>
                    <a:pt x="3570" y="7419"/>
                    <a:pt x="3570" y="7826"/>
                  </a:cubicBezTo>
                  <a:cubicBezTo>
                    <a:pt x="3570" y="8235"/>
                    <a:pt x="3239" y="8564"/>
                    <a:pt x="2832" y="8564"/>
                  </a:cubicBezTo>
                  <a:cubicBezTo>
                    <a:pt x="2425" y="8564"/>
                    <a:pt x="2094" y="8235"/>
                    <a:pt x="2094" y="7826"/>
                  </a:cubicBezTo>
                  <a:cubicBezTo>
                    <a:pt x="2094" y="7419"/>
                    <a:pt x="2424" y="7088"/>
                    <a:pt x="2832" y="7088"/>
                  </a:cubicBezTo>
                  <a:close/>
                  <a:moveTo>
                    <a:pt x="8185" y="7088"/>
                  </a:moveTo>
                  <a:cubicBezTo>
                    <a:pt x="8591" y="7088"/>
                    <a:pt x="8923" y="7419"/>
                    <a:pt x="8923" y="7826"/>
                  </a:cubicBezTo>
                  <a:cubicBezTo>
                    <a:pt x="8923" y="8235"/>
                    <a:pt x="8592" y="8564"/>
                    <a:pt x="8185" y="8564"/>
                  </a:cubicBezTo>
                  <a:cubicBezTo>
                    <a:pt x="7778" y="8564"/>
                    <a:pt x="7447" y="8235"/>
                    <a:pt x="7447" y="7826"/>
                  </a:cubicBezTo>
                  <a:cubicBezTo>
                    <a:pt x="7447" y="7419"/>
                    <a:pt x="7777" y="7088"/>
                    <a:pt x="8185" y="7088"/>
                  </a:cubicBezTo>
                  <a:close/>
                  <a:moveTo>
                    <a:pt x="3902" y="1"/>
                  </a:moveTo>
                  <a:cubicBezTo>
                    <a:pt x="3718" y="1"/>
                    <a:pt x="3570" y="150"/>
                    <a:pt x="3570" y="333"/>
                  </a:cubicBezTo>
                  <a:lnTo>
                    <a:pt x="3570" y="1427"/>
                  </a:lnTo>
                  <a:lnTo>
                    <a:pt x="334" y="1427"/>
                  </a:lnTo>
                  <a:cubicBezTo>
                    <a:pt x="150" y="1427"/>
                    <a:pt x="1" y="1577"/>
                    <a:pt x="1" y="1760"/>
                  </a:cubicBezTo>
                  <a:lnTo>
                    <a:pt x="1" y="7827"/>
                  </a:lnTo>
                  <a:cubicBezTo>
                    <a:pt x="1" y="8011"/>
                    <a:pt x="151" y="8160"/>
                    <a:pt x="334" y="8160"/>
                  </a:cubicBezTo>
                  <a:lnTo>
                    <a:pt x="1469" y="8160"/>
                  </a:lnTo>
                  <a:cubicBezTo>
                    <a:pt x="1619" y="8774"/>
                    <a:pt x="2173" y="9231"/>
                    <a:pt x="2833" y="9231"/>
                  </a:cubicBezTo>
                  <a:cubicBezTo>
                    <a:pt x="3492" y="9231"/>
                    <a:pt x="4046" y="8774"/>
                    <a:pt x="4196" y="8160"/>
                  </a:cubicBezTo>
                  <a:lnTo>
                    <a:pt x="6822" y="8160"/>
                  </a:lnTo>
                  <a:cubicBezTo>
                    <a:pt x="6972" y="8774"/>
                    <a:pt x="7527" y="9231"/>
                    <a:pt x="8187" y="9231"/>
                  </a:cubicBezTo>
                  <a:cubicBezTo>
                    <a:pt x="8845" y="9231"/>
                    <a:pt x="9400" y="8774"/>
                    <a:pt x="9550" y="8160"/>
                  </a:cubicBezTo>
                  <a:lnTo>
                    <a:pt x="11041" y="8160"/>
                  </a:lnTo>
                  <a:cubicBezTo>
                    <a:pt x="11226" y="8160"/>
                    <a:pt x="11374" y="8010"/>
                    <a:pt x="11374" y="7827"/>
                  </a:cubicBezTo>
                  <a:lnTo>
                    <a:pt x="11374" y="4258"/>
                  </a:lnTo>
                  <a:cubicBezTo>
                    <a:pt x="11374" y="4105"/>
                    <a:pt x="11269" y="3973"/>
                    <a:pt x="11121" y="3935"/>
                  </a:cubicBezTo>
                  <a:lnTo>
                    <a:pt x="9783" y="3601"/>
                  </a:lnTo>
                  <a:lnTo>
                    <a:pt x="7708" y="1525"/>
                  </a:lnTo>
                  <a:cubicBezTo>
                    <a:pt x="7646" y="1463"/>
                    <a:pt x="7560" y="1427"/>
                    <a:pt x="7472" y="1427"/>
                  </a:cubicBezTo>
                  <a:lnTo>
                    <a:pt x="5662" y="1427"/>
                  </a:lnTo>
                  <a:lnTo>
                    <a:pt x="5662" y="333"/>
                  </a:lnTo>
                  <a:cubicBezTo>
                    <a:pt x="5662" y="149"/>
                    <a:pt x="5513" y="1"/>
                    <a:pt x="5330"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4" name="Google Shape;554;p49"/>
            <p:cNvSpPr/>
            <p:nvPr/>
          </p:nvSpPr>
          <p:spPr>
            <a:xfrm>
              <a:off x="4922060" y="1377368"/>
              <a:ext cx="25979" cy="53668"/>
            </a:xfrm>
            <a:custGeom>
              <a:avLst/>
              <a:gdLst/>
              <a:ahLst/>
              <a:cxnLst/>
              <a:rect l="l" t="t" r="r" b="b"/>
              <a:pathLst>
                <a:path w="668" h="1380" extrusionOk="0">
                  <a:moveTo>
                    <a:pt x="335" y="0"/>
                  </a:moveTo>
                  <a:cubicBezTo>
                    <a:pt x="150" y="0"/>
                    <a:pt x="2" y="150"/>
                    <a:pt x="2" y="333"/>
                  </a:cubicBezTo>
                  <a:lnTo>
                    <a:pt x="2" y="1047"/>
                  </a:lnTo>
                  <a:cubicBezTo>
                    <a:pt x="1" y="1229"/>
                    <a:pt x="150" y="1379"/>
                    <a:pt x="335" y="1379"/>
                  </a:cubicBezTo>
                  <a:cubicBezTo>
                    <a:pt x="520" y="1379"/>
                    <a:pt x="667" y="1229"/>
                    <a:pt x="667" y="1047"/>
                  </a:cubicBezTo>
                  <a:lnTo>
                    <a:pt x="667" y="333"/>
                  </a:lnTo>
                  <a:cubicBezTo>
                    <a:pt x="667" y="149"/>
                    <a:pt x="518" y="0"/>
                    <a:pt x="335"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5" name="Google Shape;555;p49"/>
            <p:cNvSpPr/>
            <p:nvPr/>
          </p:nvSpPr>
          <p:spPr>
            <a:xfrm>
              <a:off x="4990273" y="1418902"/>
              <a:ext cx="42351" cy="39862"/>
            </a:xfrm>
            <a:custGeom>
              <a:avLst/>
              <a:gdLst/>
              <a:ahLst/>
              <a:cxnLst/>
              <a:rect l="l" t="t" r="r" b="b"/>
              <a:pathLst>
                <a:path w="1089" h="1025" extrusionOk="0">
                  <a:moveTo>
                    <a:pt x="723" y="0"/>
                  </a:moveTo>
                  <a:cubicBezTo>
                    <a:pt x="638" y="0"/>
                    <a:pt x="553" y="33"/>
                    <a:pt x="487" y="98"/>
                  </a:cubicBezTo>
                  <a:lnTo>
                    <a:pt x="130" y="455"/>
                  </a:lnTo>
                  <a:cubicBezTo>
                    <a:pt x="0" y="586"/>
                    <a:pt x="0" y="796"/>
                    <a:pt x="130" y="926"/>
                  </a:cubicBezTo>
                  <a:cubicBezTo>
                    <a:pt x="195" y="992"/>
                    <a:pt x="280" y="1024"/>
                    <a:pt x="365" y="1024"/>
                  </a:cubicBezTo>
                  <a:cubicBezTo>
                    <a:pt x="451" y="1024"/>
                    <a:pt x="536" y="992"/>
                    <a:pt x="601" y="926"/>
                  </a:cubicBezTo>
                  <a:lnTo>
                    <a:pt x="959" y="569"/>
                  </a:lnTo>
                  <a:cubicBezTo>
                    <a:pt x="1089" y="439"/>
                    <a:pt x="1089" y="228"/>
                    <a:pt x="959" y="98"/>
                  </a:cubicBezTo>
                  <a:cubicBezTo>
                    <a:pt x="893" y="33"/>
                    <a:pt x="808" y="0"/>
                    <a:pt x="72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6" name="Google Shape;556;p49"/>
            <p:cNvSpPr/>
            <p:nvPr/>
          </p:nvSpPr>
          <p:spPr>
            <a:xfrm>
              <a:off x="4837552" y="1418902"/>
              <a:ext cx="42390" cy="39862"/>
            </a:xfrm>
            <a:custGeom>
              <a:avLst/>
              <a:gdLst/>
              <a:ahLst/>
              <a:cxnLst/>
              <a:rect l="l" t="t" r="r" b="b"/>
              <a:pathLst>
                <a:path w="1090" h="1025" extrusionOk="0">
                  <a:moveTo>
                    <a:pt x="366" y="0"/>
                  </a:moveTo>
                  <a:cubicBezTo>
                    <a:pt x="281" y="0"/>
                    <a:pt x="195" y="33"/>
                    <a:pt x="130" y="98"/>
                  </a:cubicBezTo>
                  <a:cubicBezTo>
                    <a:pt x="0" y="228"/>
                    <a:pt x="0" y="439"/>
                    <a:pt x="130" y="569"/>
                  </a:cubicBezTo>
                  <a:lnTo>
                    <a:pt x="487" y="926"/>
                  </a:lnTo>
                  <a:cubicBezTo>
                    <a:pt x="553" y="992"/>
                    <a:pt x="638" y="1024"/>
                    <a:pt x="723" y="1024"/>
                  </a:cubicBezTo>
                  <a:cubicBezTo>
                    <a:pt x="808" y="1024"/>
                    <a:pt x="894" y="992"/>
                    <a:pt x="959" y="926"/>
                  </a:cubicBezTo>
                  <a:cubicBezTo>
                    <a:pt x="1089" y="796"/>
                    <a:pt x="1089" y="586"/>
                    <a:pt x="959" y="455"/>
                  </a:cubicBezTo>
                  <a:lnTo>
                    <a:pt x="601" y="98"/>
                  </a:lnTo>
                  <a:cubicBezTo>
                    <a:pt x="536" y="33"/>
                    <a:pt x="451" y="0"/>
                    <a:pt x="366"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57" name="Google Shape;557;p49"/>
          <p:cNvSpPr/>
          <p:nvPr/>
        </p:nvSpPr>
        <p:spPr>
          <a:xfrm>
            <a:off x="7436735" y="1836387"/>
            <a:ext cx="552756" cy="589676"/>
          </a:xfrm>
          <a:custGeom>
            <a:avLst/>
            <a:gdLst/>
            <a:ahLst/>
            <a:cxnLst/>
            <a:rect l="l" t="t" r="r" b="b"/>
            <a:pathLst>
              <a:path w="10660" h="11372" extrusionOk="0">
                <a:moveTo>
                  <a:pt x="7474" y="3522"/>
                </a:moveTo>
                <a:cubicBezTo>
                  <a:pt x="7681" y="3522"/>
                  <a:pt x="7855" y="3691"/>
                  <a:pt x="7855" y="3903"/>
                </a:cubicBezTo>
                <a:lnTo>
                  <a:pt x="7855" y="4284"/>
                </a:lnTo>
                <a:lnTo>
                  <a:pt x="2453" y="4284"/>
                </a:lnTo>
                <a:lnTo>
                  <a:pt x="2453" y="3522"/>
                </a:lnTo>
                <a:close/>
                <a:moveTo>
                  <a:pt x="7855" y="4950"/>
                </a:moveTo>
                <a:lnTo>
                  <a:pt x="7855" y="7139"/>
                </a:lnTo>
                <a:lnTo>
                  <a:pt x="5292" y="7139"/>
                </a:lnTo>
                <a:cubicBezTo>
                  <a:pt x="4803" y="6286"/>
                  <a:pt x="3885" y="5710"/>
                  <a:pt x="2834" y="5710"/>
                </a:cubicBezTo>
                <a:cubicBezTo>
                  <a:pt x="2705" y="5710"/>
                  <a:pt x="2578" y="5720"/>
                  <a:pt x="2453" y="5736"/>
                </a:cubicBezTo>
                <a:lnTo>
                  <a:pt x="2453" y="4950"/>
                </a:lnTo>
                <a:close/>
                <a:moveTo>
                  <a:pt x="2835" y="6377"/>
                </a:moveTo>
                <a:cubicBezTo>
                  <a:pt x="3110" y="6377"/>
                  <a:pt x="3374" y="6429"/>
                  <a:pt x="3616" y="6523"/>
                </a:cubicBezTo>
                <a:lnTo>
                  <a:pt x="3042" y="7516"/>
                </a:lnTo>
                <a:cubicBezTo>
                  <a:pt x="2974" y="7502"/>
                  <a:pt x="2904" y="7496"/>
                  <a:pt x="2834" y="7496"/>
                </a:cubicBezTo>
                <a:cubicBezTo>
                  <a:pt x="2763" y="7496"/>
                  <a:pt x="2693" y="7504"/>
                  <a:pt x="2626" y="7516"/>
                </a:cubicBezTo>
                <a:lnTo>
                  <a:pt x="2053" y="6523"/>
                </a:lnTo>
                <a:cubicBezTo>
                  <a:pt x="2295" y="6429"/>
                  <a:pt x="2559" y="6377"/>
                  <a:pt x="2835" y="6377"/>
                </a:cubicBezTo>
                <a:close/>
                <a:moveTo>
                  <a:pt x="1476" y="6857"/>
                </a:moveTo>
                <a:lnTo>
                  <a:pt x="2049" y="7851"/>
                </a:lnTo>
                <a:cubicBezTo>
                  <a:pt x="1958" y="7954"/>
                  <a:pt x="1887" y="8076"/>
                  <a:pt x="1841" y="8209"/>
                </a:cubicBezTo>
                <a:lnTo>
                  <a:pt x="695" y="8209"/>
                </a:lnTo>
                <a:cubicBezTo>
                  <a:pt x="778" y="7666"/>
                  <a:pt x="1066" y="7189"/>
                  <a:pt x="1476" y="6857"/>
                </a:cubicBezTo>
                <a:close/>
                <a:moveTo>
                  <a:pt x="4192" y="6857"/>
                </a:moveTo>
                <a:cubicBezTo>
                  <a:pt x="4602" y="7189"/>
                  <a:pt x="4889" y="7666"/>
                  <a:pt x="4973" y="8209"/>
                </a:cubicBezTo>
                <a:lnTo>
                  <a:pt x="3827" y="8209"/>
                </a:lnTo>
                <a:cubicBezTo>
                  <a:pt x="3781" y="8075"/>
                  <a:pt x="3711" y="7954"/>
                  <a:pt x="3619" y="7851"/>
                </a:cubicBezTo>
                <a:lnTo>
                  <a:pt x="4192" y="6857"/>
                </a:lnTo>
                <a:close/>
                <a:moveTo>
                  <a:pt x="2834" y="8161"/>
                </a:moveTo>
                <a:cubicBezTo>
                  <a:pt x="3044" y="8161"/>
                  <a:pt x="3214" y="8332"/>
                  <a:pt x="3214" y="8542"/>
                </a:cubicBezTo>
                <a:cubicBezTo>
                  <a:pt x="3214" y="8753"/>
                  <a:pt x="3044" y="8923"/>
                  <a:pt x="2834" y="8923"/>
                </a:cubicBezTo>
                <a:cubicBezTo>
                  <a:pt x="2625" y="8923"/>
                  <a:pt x="2453" y="8753"/>
                  <a:pt x="2453" y="8542"/>
                </a:cubicBezTo>
                <a:cubicBezTo>
                  <a:pt x="2453" y="8332"/>
                  <a:pt x="2624" y="8161"/>
                  <a:pt x="2834" y="8161"/>
                </a:cubicBezTo>
                <a:close/>
                <a:moveTo>
                  <a:pt x="1841" y="8875"/>
                </a:moveTo>
                <a:cubicBezTo>
                  <a:pt x="1887" y="9011"/>
                  <a:pt x="1958" y="9131"/>
                  <a:pt x="2050" y="9235"/>
                </a:cubicBezTo>
                <a:lnTo>
                  <a:pt x="1477" y="10227"/>
                </a:lnTo>
                <a:cubicBezTo>
                  <a:pt x="1066" y="9896"/>
                  <a:pt x="778" y="9419"/>
                  <a:pt x="695" y="8875"/>
                </a:cubicBezTo>
                <a:close/>
                <a:moveTo>
                  <a:pt x="4973" y="8876"/>
                </a:moveTo>
                <a:cubicBezTo>
                  <a:pt x="4889" y="9419"/>
                  <a:pt x="4602" y="9896"/>
                  <a:pt x="4192" y="10228"/>
                </a:cubicBezTo>
                <a:lnTo>
                  <a:pt x="3619" y="9235"/>
                </a:lnTo>
                <a:cubicBezTo>
                  <a:pt x="3711" y="9131"/>
                  <a:pt x="3781" y="9009"/>
                  <a:pt x="3827" y="8876"/>
                </a:cubicBezTo>
                <a:close/>
                <a:moveTo>
                  <a:pt x="3042" y="9569"/>
                </a:moveTo>
                <a:lnTo>
                  <a:pt x="3614" y="10562"/>
                </a:lnTo>
                <a:cubicBezTo>
                  <a:pt x="3372" y="10656"/>
                  <a:pt x="3109" y="10707"/>
                  <a:pt x="2832" y="10707"/>
                </a:cubicBezTo>
                <a:cubicBezTo>
                  <a:pt x="2559" y="10707"/>
                  <a:pt x="2295" y="10656"/>
                  <a:pt x="2053" y="10562"/>
                </a:cubicBezTo>
                <a:lnTo>
                  <a:pt x="2626" y="9569"/>
                </a:lnTo>
                <a:cubicBezTo>
                  <a:pt x="2693" y="9582"/>
                  <a:pt x="2763" y="9590"/>
                  <a:pt x="2834" y="9590"/>
                </a:cubicBezTo>
                <a:cubicBezTo>
                  <a:pt x="2904" y="9590"/>
                  <a:pt x="2974" y="9581"/>
                  <a:pt x="3042" y="9569"/>
                </a:cubicBezTo>
                <a:close/>
                <a:moveTo>
                  <a:pt x="8187" y="9756"/>
                </a:moveTo>
                <a:cubicBezTo>
                  <a:pt x="8449" y="9756"/>
                  <a:pt x="8663" y="9968"/>
                  <a:pt x="8663" y="10231"/>
                </a:cubicBezTo>
                <a:cubicBezTo>
                  <a:pt x="8663" y="10495"/>
                  <a:pt x="8449" y="10708"/>
                  <a:pt x="8187" y="10708"/>
                </a:cubicBezTo>
                <a:cubicBezTo>
                  <a:pt x="7925" y="10708"/>
                  <a:pt x="7711" y="10494"/>
                  <a:pt x="7711" y="10231"/>
                </a:cubicBezTo>
                <a:cubicBezTo>
                  <a:pt x="7711" y="9969"/>
                  <a:pt x="7925" y="9756"/>
                  <a:pt x="8187" y="9756"/>
                </a:cubicBezTo>
                <a:close/>
                <a:moveTo>
                  <a:pt x="334" y="0"/>
                </a:moveTo>
                <a:cubicBezTo>
                  <a:pt x="149" y="0"/>
                  <a:pt x="0" y="150"/>
                  <a:pt x="0" y="334"/>
                </a:cubicBezTo>
                <a:cubicBezTo>
                  <a:pt x="0" y="516"/>
                  <a:pt x="150" y="666"/>
                  <a:pt x="334" y="666"/>
                </a:cubicBezTo>
                <a:lnTo>
                  <a:pt x="691" y="666"/>
                </a:lnTo>
                <a:cubicBezTo>
                  <a:pt x="1294" y="666"/>
                  <a:pt x="1785" y="1158"/>
                  <a:pt x="1785" y="1760"/>
                </a:cubicBezTo>
                <a:lnTo>
                  <a:pt x="1785" y="5910"/>
                </a:lnTo>
                <a:cubicBezTo>
                  <a:pt x="740" y="6326"/>
                  <a:pt x="0" y="7350"/>
                  <a:pt x="0" y="8540"/>
                </a:cubicBezTo>
                <a:cubicBezTo>
                  <a:pt x="0" y="10101"/>
                  <a:pt x="1272" y="11372"/>
                  <a:pt x="2832" y="11372"/>
                </a:cubicBezTo>
                <a:cubicBezTo>
                  <a:pt x="4393" y="11372"/>
                  <a:pt x="5664" y="10101"/>
                  <a:pt x="5664" y="8540"/>
                </a:cubicBezTo>
                <a:cubicBezTo>
                  <a:pt x="5664" y="8285"/>
                  <a:pt x="5630" y="8038"/>
                  <a:pt x="5566" y="7802"/>
                </a:cubicBezTo>
                <a:lnTo>
                  <a:pt x="7852" y="7802"/>
                </a:lnTo>
                <a:lnTo>
                  <a:pt x="7852" y="9136"/>
                </a:lnTo>
                <a:cubicBezTo>
                  <a:pt x="7383" y="9280"/>
                  <a:pt x="7043" y="9715"/>
                  <a:pt x="7043" y="10229"/>
                </a:cubicBezTo>
                <a:cubicBezTo>
                  <a:pt x="7043" y="10859"/>
                  <a:pt x="7554" y="11372"/>
                  <a:pt x="8186" y="11372"/>
                </a:cubicBezTo>
                <a:cubicBezTo>
                  <a:pt x="8817" y="11372"/>
                  <a:pt x="9328" y="10860"/>
                  <a:pt x="9328" y="10229"/>
                </a:cubicBezTo>
                <a:cubicBezTo>
                  <a:pt x="9328" y="10059"/>
                  <a:pt x="9291" y="9898"/>
                  <a:pt x="9224" y="9753"/>
                </a:cubicBezTo>
                <a:lnTo>
                  <a:pt x="10327" y="9753"/>
                </a:lnTo>
                <a:cubicBezTo>
                  <a:pt x="10511" y="9753"/>
                  <a:pt x="10660" y="9604"/>
                  <a:pt x="10660" y="9420"/>
                </a:cubicBezTo>
                <a:cubicBezTo>
                  <a:pt x="10660" y="9237"/>
                  <a:pt x="10513" y="9089"/>
                  <a:pt x="10328" y="9089"/>
                </a:cubicBezTo>
                <a:lnTo>
                  <a:pt x="8520" y="9089"/>
                </a:lnTo>
                <a:lnTo>
                  <a:pt x="8520" y="3903"/>
                </a:lnTo>
                <a:cubicBezTo>
                  <a:pt x="8520" y="3319"/>
                  <a:pt x="8046" y="2856"/>
                  <a:pt x="7472" y="2856"/>
                </a:cubicBezTo>
                <a:lnTo>
                  <a:pt x="2451" y="2856"/>
                </a:lnTo>
                <a:lnTo>
                  <a:pt x="2451" y="1762"/>
                </a:lnTo>
                <a:cubicBezTo>
                  <a:pt x="2451" y="790"/>
                  <a:pt x="1662" y="0"/>
                  <a:pt x="69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8" name="Google Shape;558;p49"/>
          <p:cNvSpPr/>
          <p:nvPr/>
        </p:nvSpPr>
        <p:spPr>
          <a:xfrm>
            <a:off x="8494284" y="1836439"/>
            <a:ext cx="593203" cy="589780"/>
          </a:xfrm>
          <a:custGeom>
            <a:avLst/>
            <a:gdLst/>
            <a:ahLst/>
            <a:cxnLst/>
            <a:rect l="l" t="t" r="r" b="b"/>
            <a:pathLst>
              <a:path w="11440" h="11374" extrusionOk="0">
                <a:moveTo>
                  <a:pt x="3577" y="666"/>
                </a:moveTo>
                <a:cubicBezTo>
                  <a:pt x="3984" y="666"/>
                  <a:pt x="4315" y="996"/>
                  <a:pt x="4315" y="1404"/>
                </a:cubicBezTo>
                <a:cubicBezTo>
                  <a:pt x="4315" y="1809"/>
                  <a:pt x="3985" y="2142"/>
                  <a:pt x="3577" y="2142"/>
                </a:cubicBezTo>
                <a:cubicBezTo>
                  <a:pt x="3172" y="2142"/>
                  <a:pt x="2840" y="1811"/>
                  <a:pt x="2840" y="1404"/>
                </a:cubicBezTo>
                <a:cubicBezTo>
                  <a:pt x="2840" y="996"/>
                  <a:pt x="3172" y="666"/>
                  <a:pt x="3577" y="666"/>
                </a:cubicBezTo>
                <a:close/>
                <a:moveTo>
                  <a:pt x="3221" y="2807"/>
                </a:moveTo>
                <a:cubicBezTo>
                  <a:pt x="3430" y="2807"/>
                  <a:pt x="3602" y="2974"/>
                  <a:pt x="3602" y="3187"/>
                </a:cubicBezTo>
                <a:lnTo>
                  <a:pt x="3602" y="4615"/>
                </a:lnTo>
                <a:cubicBezTo>
                  <a:pt x="3602" y="4800"/>
                  <a:pt x="3752" y="4949"/>
                  <a:pt x="3936" y="4949"/>
                </a:cubicBezTo>
                <a:lnTo>
                  <a:pt x="4649" y="4949"/>
                </a:lnTo>
                <a:cubicBezTo>
                  <a:pt x="5136" y="4949"/>
                  <a:pt x="5550" y="5269"/>
                  <a:pt x="5691" y="5709"/>
                </a:cubicBezTo>
                <a:lnTo>
                  <a:pt x="3936" y="5709"/>
                </a:lnTo>
                <a:cubicBezTo>
                  <a:pt x="3332" y="5709"/>
                  <a:pt x="2842" y="5218"/>
                  <a:pt x="2842" y="4615"/>
                </a:cubicBezTo>
                <a:lnTo>
                  <a:pt x="2842" y="3187"/>
                </a:lnTo>
                <a:cubicBezTo>
                  <a:pt x="2842" y="2978"/>
                  <a:pt x="3012" y="2807"/>
                  <a:pt x="3221" y="2807"/>
                </a:cubicBezTo>
                <a:close/>
                <a:moveTo>
                  <a:pt x="2173" y="8633"/>
                </a:moveTo>
                <a:lnTo>
                  <a:pt x="2173" y="9831"/>
                </a:lnTo>
                <a:lnTo>
                  <a:pt x="1436" y="10569"/>
                </a:lnTo>
                <a:lnTo>
                  <a:pt x="836" y="9969"/>
                </a:lnTo>
                <a:lnTo>
                  <a:pt x="2173" y="8633"/>
                </a:lnTo>
                <a:close/>
                <a:moveTo>
                  <a:pt x="2840" y="5993"/>
                </a:moveTo>
                <a:cubicBezTo>
                  <a:pt x="3058" y="6166"/>
                  <a:pt x="3317" y="6290"/>
                  <a:pt x="3601" y="6344"/>
                </a:cubicBezTo>
                <a:lnTo>
                  <a:pt x="3601" y="10707"/>
                </a:lnTo>
                <a:lnTo>
                  <a:pt x="2840" y="10707"/>
                </a:lnTo>
                <a:lnTo>
                  <a:pt x="2840" y="10706"/>
                </a:lnTo>
                <a:lnTo>
                  <a:pt x="2840" y="5993"/>
                </a:lnTo>
                <a:close/>
                <a:moveTo>
                  <a:pt x="3577" y="0"/>
                </a:moveTo>
                <a:cubicBezTo>
                  <a:pt x="2803" y="0"/>
                  <a:pt x="2174" y="630"/>
                  <a:pt x="2174" y="1404"/>
                </a:cubicBezTo>
                <a:cubicBezTo>
                  <a:pt x="2174" y="1778"/>
                  <a:pt x="2323" y="2121"/>
                  <a:pt x="2565" y="2374"/>
                </a:cubicBezTo>
                <a:cubicBezTo>
                  <a:pt x="2328" y="2566"/>
                  <a:pt x="2174" y="2860"/>
                  <a:pt x="2174" y="3189"/>
                </a:cubicBezTo>
                <a:lnTo>
                  <a:pt x="2174" y="7691"/>
                </a:lnTo>
                <a:lnTo>
                  <a:pt x="131" y="9734"/>
                </a:lnTo>
                <a:cubicBezTo>
                  <a:pt x="1" y="9864"/>
                  <a:pt x="1" y="10075"/>
                  <a:pt x="131" y="10205"/>
                </a:cubicBezTo>
                <a:lnTo>
                  <a:pt x="1202" y="11276"/>
                </a:lnTo>
                <a:cubicBezTo>
                  <a:pt x="1264" y="11338"/>
                  <a:pt x="1348" y="11374"/>
                  <a:pt x="1438" y="11374"/>
                </a:cubicBezTo>
                <a:cubicBezTo>
                  <a:pt x="1527" y="11374"/>
                  <a:pt x="1610" y="11339"/>
                  <a:pt x="1673" y="11276"/>
                </a:cubicBezTo>
                <a:lnTo>
                  <a:pt x="2176" y="10774"/>
                </a:lnTo>
                <a:lnTo>
                  <a:pt x="2176" y="11040"/>
                </a:lnTo>
                <a:cubicBezTo>
                  <a:pt x="2176" y="11224"/>
                  <a:pt x="2326" y="11373"/>
                  <a:pt x="2508" y="11373"/>
                </a:cubicBezTo>
                <a:lnTo>
                  <a:pt x="3937" y="11373"/>
                </a:lnTo>
                <a:cubicBezTo>
                  <a:pt x="4121" y="11373"/>
                  <a:pt x="4269" y="11223"/>
                  <a:pt x="4269" y="11040"/>
                </a:cubicBezTo>
                <a:lnTo>
                  <a:pt x="4269" y="6376"/>
                </a:lnTo>
                <a:lnTo>
                  <a:pt x="5940" y="6376"/>
                </a:lnTo>
                <a:lnTo>
                  <a:pt x="10840" y="11276"/>
                </a:lnTo>
                <a:cubicBezTo>
                  <a:pt x="10905" y="11341"/>
                  <a:pt x="10990" y="11373"/>
                  <a:pt x="11075" y="11373"/>
                </a:cubicBezTo>
                <a:cubicBezTo>
                  <a:pt x="11160" y="11373"/>
                  <a:pt x="11245" y="11341"/>
                  <a:pt x="11310" y="11276"/>
                </a:cubicBezTo>
                <a:cubicBezTo>
                  <a:pt x="11439" y="11146"/>
                  <a:pt x="11439" y="10934"/>
                  <a:pt x="11309" y="10803"/>
                </a:cubicBezTo>
                <a:lnTo>
                  <a:pt x="6403" y="5898"/>
                </a:lnTo>
                <a:cubicBezTo>
                  <a:pt x="6330" y="4995"/>
                  <a:pt x="5571" y="4281"/>
                  <a:pt x="4649" y="4281"/>
                </a:cubicBezTo>
                <a:lnTo>
                  <a:pt x="4268" y="4281"/>
                </a:lnTo>
                <a:lnTo>
                  <a:pt x="4268" y="3187"/>
                </a:lnTo>
                <a:cubicBezTo>
                  <a:pt x="4268" y="3011"/>
                  <a:pt x="4224" y="2839"/>
                  <a:pt x="4142" y="2689"/>
                </a:cubicBezTo>
                <a:cubicBezTo>
                  <a:pt x="4635" y="2470"/>
                  <a:pt x="4981" y="1975"/>
                  <a:pt x="4981" y="1404"/>
                </a:cubicBezTo>
                <a:cubicBezTo>
                  <a:pt x="4981" y="630"/>
                  <a:pt x="4351" y="0"/>
                  <a:pt x="3577"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59" name="Google Shape;559;p49"/>
          <p:cNvSpPr/>
          <p:nvPr/>
        </p:nvSpPr>
        <p:spPr>
          <a:xfrm>
            <a:off x="9573404" y="1891922"/>
            <a:ext cx="589936" cy="478761"/>
          </a:xfrm>
          <a:custGeom>
            <a:avLst/>
            <a:gdLst/>
            <a:ahLst/>
            <a:cxnLst/>
            <a:rect l="l" t="t" r="r" b="b"/>
            <a:pathLst>
              <a:path w="11377" h="9233" extrusionOk="0">
                <a:moveTo>
                  <a:pt x="2478" y="4949"/>
                </a:moveTo>
                <a:cubicBezTo>
                  <a:pt x="3475" y="4949"/>
                  <a:pt x="4287" y="5760"/>
                  <a:pt x="4287" y="6757"/>
                </a:cubicBezTo>
                <a:cubicBezTo>
                  <a:pt x="4287" y="7755"/>
                  <a:pt x="3475" y="8566"/>
                  <a:pt x="2478" y="8566"/>
                </a:cubicBezTo>
                <a:cubicBezTo>
                  <a:pt x="1481" y="8566"/>
                  <a:pt x="669" y="7755"/>
                  <a:pt x="669" y="6757"/>
                </a:cubicBezTo>
                <a:cubicBezTo>
                  <a:pt x="669" y="5760"/>
                  <a:pt x="1481" y="4949"/>
                  <a:pt x="2478" y="4949"/>
                </a:cubicBezTo>
                <a:close/>
                <a:moveTo>
                  <a:pt x="8902" y="4949"/>
                </a:moveTo>
                <a:cubicBezTo>
                  <a:pt x="9900" y="4949"/>
                  <a:pt x="10711" y="5760"/>
                  <a:pt x="10711" y="6757"/>
                </a:cubicBezTo>
                <a:cubicBezTo>
                  <a:pt x="10711" y="7755"/>
                  <a:pt x="9900" y="8566"/>
                  <a:pt x="8902" y="8566"/>
                </a:cubicBezTo>
                <a:cubicBezTo>
                  <a:pt x="7905" y="8566"/>
                  <a:pt x="7094" y="7755"/>
                  <a:pt x="7094" y="6757"/>
                </a:cubicBezTo>
                <a:cubicBezTo>
                  <a:pt x="7094" y="5760"/>
                  <a:pt x="7905" y="4949"/>
                  <a:pt x="8902" y="4949"/>
                </a:cubicBezTo>
                <a:close/>
                <a:moveTo>
                  <a:pt x="1761" y="0"/>
                </a:moveTo>
                <a:cubicBezTo>
                  <a:pt x="806" y="0"/>
                  <a:pt x="1" y="773"/>
                  <a:pt x="1" y="1761"/>
                </a:cubicBezTo>
                <a:lnTo>
                  <a:pt x="1" y="6759"/>
                </a:lnTo>
                <a:cubicBezTo>
                  <a:pt x="1" y="8123"/>
                  <a:pt x="1111" y="9233"/>
                  <a:pt x="2475" y="9233"/>
                </a:cubicBezTo>
                <a:cubicBezTo>
                  <a:pt x="3788" y="9233"/>
                  <a:pt x="4866" y="8205"/>
                  <a:pt x="4945" y="6911"/>
                </a:cubicBezTo>
                <a:cubicBezTo>
                  <a:pt x="5155" y="6740"/>
                  <a:pt x="5414" y="6648"/>
                  <a:pt x="5687" y="6648"/>
                </a:cubicBezTo>
                <a:cubicBezTo>
                  <a:pt x="5961" y="6648"/>
                  <a:pt x="6220" y="6740"/>
                  <a:pt x="6429" y="6911"/>
                </a:cubicBezTo>
                <a:cubicBezTo>
                  <a:pt x="6507" y="8205"/>
                  <a:pt x="7585" y="9233"/>
                  <a:pt x="8900" y="9233"/>
                </a:cubicBezTo>
                <a:cubicBezTo>
                  <a:pt x="10264" y="9233"/>
                  <a:pt x="11373" y="8122"/>
                  <a:pt x="11373" y="6759"/>
                </a:cubicBezTo>
                <a:lnTo>
                  <a:pt x="11373" y="1760"/>
                </a:lnTo>
                <a:cubicBezTo>
                  <a:pt x="11376" y="772"/>
                  <a:pt x="10571" y="0"/>
                  <a:pt x="9616" y="0"/>
                </a:cubicBezTo>
                <a:cubicBezTo>
                  <a:pt x="9431" y="0"/>
                  <a:pt x="9282" y="150"/>
                  <a:pt x="9282" y="334"/>
                </a:cubicBezTo>
                <a:cubicBezTo>
                  <a:pt x="9282" y="517"/>
                  <a:pt x="9432" y="666"/>
                  <a:pt x="9616" y="666"/>
                </a:cubicBezTo>
                <a:cubicBezTo>
                  <a:pt x="10210" y="666"/>
                  <a:pt x="10710" y="1146"/>
                  <a:pt x="10710" y="1760"/>
                </a:cubicBezTo>
                <a:lnTo>
                  <a:pt x="10710" y="5070"/>
                </a:lnTo>
                <a:cubicBezTo>
                  <a:pt x="10258" y="4587"/>
                  <a:pt x="9614" y="4283"/>
                  <a:pt x="8901" y="4283"/>
                </a:cubicBezTo>
                <a:cubicBezTo>
                  <a:pt x="7740" y="4283"/>
                  <a:pt x="6763" y="5087"/>
                  <a:pt x="6497" y="6167"/>
                </a:cubicBezTo>
                <a:cubicBezTo>
                  <a:pt x="6248" y="6046"/>
                  <a:pt x="5974" y="5981"/>
                  <a:pt x="5688" y="5981"/>
                </a:cubicBezTo>
                <a:cubicBezTo>
                  <a:pt x="5403" y="5981"/>
                  <a:pt x="5129" y="6046"/>
                  <a:pt x="4880" y="6167"/>
                </a:cubicBezTo>
                <a:cubicBezTo>
                  <a:pt x="4614" y="5087"/>
                  <a:pt x="3637" y="4283"/>
                  <a:pt x="2476" y="4283"/>
                </a:cubicBezTo>
                <a:cubicBezTo>
                  <a:pt x="1763" y="4283"/>
                  <a:pt x="1120" y="4587"/>
                  <a:pt x="667" y="5070"/>
                </a:cubicBezTo>
                <a:lnTo>
                  <a:pt x="667" y="1760"/>
                </a:lnTo>
                <a:cubicBezTo>
                  <a:pt x="667" y="1145"/>
                  <a:pt x="1168" y="666"/>
                  <a:pt x="1761" y="666"/>
                </a:cubicBezTo>
                <a:cubicBezTo>
                  <a:pt x="1946" y="666"/>
                  <a:pt x="2095" y="516"/>
                  <a:pt x="2095" y="334"/>
                </a:cubicBezTo>
                <a:cubicBezTo>
                  <a:pt x="2095" y="149"/>
                  <a:pt x="1945"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60" name="Google Shape;560;p49"/>
          <p:cNvGrpSpPr/>
          <p:nvPr/>
        </p:nvGrpSpPr>
        <p:grpSpPr>
          <a:xfrm>
            <a:off x="10651279" y="1836439"/>
            <a:ext cx="589728" cy="589624"/>
            <a:chOff x="7988459" y="1377329"/>
            <a:chExt cx="442296" cy="442218"/>
          </a:xfrm>
        </p:grpSpPr>
        <p:sp>
          <p:nvSpPr>
            <p:cNvPr id="561" name="Google Shape;561;p49"/>
            <p:cNvSpPr/>
            <p:nvPr/>
          </p:nvSpPr>
          <p:spPr>
            <a:xfrm>
              <a:off x="7988459" y="1377329"/>
              <a:ext cx="442296" cy="442218"/>
            </a:xfrm>
            <a:custGeom>
              <a:avLst/>
              <a:gdLst/>
              <a:ahLst/>
              <a:cxnLst/>
              <a:rect l="l" t="t" r="r" b="b"/>
              <a:pathLst>
                <a:path w="11373" h="11371" extrusionOk="0">
                  <a:moveTo>
                    <a:pt x="8922" y="666"/>
                  </a:moveTo>
                  <a:lnTo>
                    <a:pt x="8922" y="3901"/>
                  </a:lnTo>
                  <a:lnTo>
                    <a:pt x="8922" y="10705"/>
                  </a:lnTo>
                  <a:lnTo>
                    <a:pt x="6732" y="10705"/>
                  </a:lnTo>
                  <a:lnTo>
                    <a:pt x="6732" y="8184"/>
                  </a:lnTo>
                  <a:cubicBezTo>
                    <a:pt x="6732" y="7999"/>
                    <a:pt x="6582" y="7851"/>
                    <a:pt x="6400" y="7851"/>
                  </a:cubicBezTo>
                  <a:lnTo>
                    <a:pt x="4971" y="7851"/>
                  </a:lnTo>
                  <a:cubicBezTo>
                    <a:pt x="4787" y="7851"/>
                    <a:pt x="4639" y="8000"/>
                    <a:pt x="4639" y="8184"/>
                  </a:cubicBezTo>
                  <a:lnTo>
                    <a:pt x="4639" y="10705"/>
                  </a:lnTo>
                  <a:lnTo>
                    <a:pt x="2449" y="10705"/>
                  </a:lnTo>
                  <a:lnTo>
                    <a:pt x="2449" y="3902"/>
                  </a:lnTo>
                  <a:lnTo>
                    <a:pt x="2449" y="666"/>
                  </a:lnTo>
                  <a:close/>
                  <a:moveTo>
                    <a:pt x="1783" y="4235"/>
                  </a:moveTo>
                  <a:lnTo>
                    <a:pt x="1783" y="10706"/>
                  </a:lnTo>
                  <a:lnTo>
                    <a:pt x="666" y="10706"/>
                  </a:lnTo>
                  <a:lnTo>
                    <a:pt x="666" y="4235"/>
                  </a:lnTo>
                  <a:close/>
                  <a:moveTo>
                    <a:pt x="6065" y="8517"/>
                  </a:moveTo>
                  <a:lnTo>
                    <a:pt x="6065" y="10706"/>
                  </a:lnTo>
                  <a:lnTo>
                    <a:pt x="5305" y="10706"/>
                  </a:lnTo>
                  <a:lnTo>
                    <a:pt x="5305" y="8517"/>
                  </a:lnTo>
                  <a:close/>
                  <a:moveTo>
                    <a:pt x="10705" y="4235"/>
                  </a:moveTo>
                  <a:lnTo>
                    <a:pt x="10705" y="10706"/>
                  </a:lnTo>
                  <a:lnTo>
                    <a:pt x="9587" y="10706"/>
                  </a:lnTo>
                  <a:lnTo>
                    <a:pt x="9587" y="4235"/>
                  </a:lnTo>
                  <a:close/>
                  <a:moveTo>
                    <a:pt x="2117" y="0"/>
                  </a:moveTo>
                  <a:cubicBezTo>
                    <a:pt x="1932" y="0"/>
                    <a:pt x="1783" y="150"/>
                    <a:pt x="1783" y="333"/>
                  </a:cubicBezTo>
                  <a:lnTo>
                    <a:pt x="1783" y="3568"/>
                  </a:lnTo>
                  <a:lnTo>
                    <a:pt x="332" y="3568"/>
                  </a:lnTo>
                  <a:cubicBezTo>
                    <a:pt x="148" y="3568"/>
                    <a:pt x="0" y="3717"/>
                    <a:pt x="0" y="3901"/>
                  </a:cubicBezTo>
                  <a:lnTo>
                    <a:pt x="0" y="11038"/>
                  </a:lnTo>
                  <a:cubicBezTo>
                    <a:pt x="0" y="11223"/>
                    <a:pt x="150" y="11371"/>
                    <a:pt x="332" y="11371"/>
                  </a:cubicBezTo>
                  <a:lnTo>
                    <a:pt x="11039" y="11371"/>
                  </a:lnTo>
                  <a:cubicBezTo>
                    <a:pt x="11224" y="11371"/>
                    <a:pt x="11373" y="11221"/>
                    <a:pt x="11373" y="11038"/>
                  </a:cubicBezTo>
                  <a:lnTo>
                    <a:pt x="11373" y="3902"/>
                  </a:lnTo>
                  <a:cubicBezTo>
                    <a:pt x="11373" y="3717"/>
                    <a:pt x="11223" y="3568"/>
                    <a:pt x="11038" y="3568"/>
                  </a:cubicBezTo>
                  <a:lnTo>
                    <a:pt x="9587" y="3568"/>
                  </a:lnTo>
                  <a:lnTo>
                    <a:pt x="9587" y="333"/>
                  </a:lnTo>
                  <a:cubicBezTo>
                    <a:pt x="9587" y="148"/>
                    <a:pt x="9438" y="0"/>
                    <a:pt x="925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2" name="Google Shape;562;p49"/>
            <p:cNvSpPr/>
            <p:nvPr/>
          </p:nvSpPr>
          <p:spPr>
            <a:xfrm>
              <a:off x="8168831" y="1543895"/>
              <a:ext cx="25940" cy="39784"/>
            </a:xfrm>
            <a:custGeom>
              <a:avLst/>
              <a:gdLst/>
              <a:ahLst/>
              <a:cxnLst/>
              <a:rect l="l" t="t" r="r" b="b"/>
              <a:pathLst>
                <a:path w="667" h="1023" extrusionOk="0">
                  <a:moveTo>
                    <a:pt x="333" y="0"/>
                  </a:moveTo>
                  <a:cubicBezTo>
                    <a:pt x="149" y="0"/>
                    <a:pt x="1" y="150"/>
                    <a:pt x="1" y="332"/>
                  </a:cubicBezTo>
                  <a:lnTo>
                    <a:pt x="1" y="689"/>
                  </a:lnTo>
                  <a:cubicBezTo>
                    <a:pt x="1" y="873"/>
                    <a:pt x="149" y="1023"/>
                    <a:pt x="333" y="1023"/>
                  </a:cubicBezTo>
                  <a:cubicBezTo>
                    <a:pt x="518" y="1023"/>
                    <a:pt x="667" y="873"/>
                    <a:pt x="667" y="689"/>
                  </a:cubicBezTo>
                  <a:lnTo>
                    <a:pt x="667" y="332"/>
                  </a:lnTo>
                  <a:cubicBezTo>
                    <a:pt x="667" y="148"/>
                    <a:pt x="516"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3" name="Google Shape;563;p49"/>
            <p:cNvSpPr/>
            <p:nvPr/>
          </p:nvSpPr>
          <p:spPr>
            <a:xfrm>
              <a:off x="8168831" y="1613236"/>
              <a:ext cx="25940" cy="39862"/>
            </a:xfrm>
            <a:custGeom>
              <a:avLst/>
              <a:gdLst/>
              <a:ahLst/>
              <a:cxnLst/>
              <a:rect l="l" t="t" r="r" b="b"/>
              <a:pathLst>
                <a:path w="667" h="1025" extrusionOk="0">
                  <a:moveTo>
                    <a:pt x="333" y="0"/>
                  </a:moveTo>
                  <a:cubicBezTo>
                    <a:pt x="149" y="0"/>
                    <a:pt x="1" y="150"/>
                    <a:pt x="1" y="334"/>
                  </a:cubicBezTo>
                  <a:lnTo>
                    <a:pt x="1" y="691"/>
                  </a:lnTo>
                  <a:cubicBezTo>
                    <a:pt x="1" y="875"/>
                    <a:pt x="149" y="1024"/>
                    <a:pt x="333" y="1024"/>
                  </a:cubicBezTo>
                  <a:cubicBezTo>
                    <a:pt x="518" y="1024"/>
                    <a:pt x="667" y="874"/>
                    <a:pt x="667" y="691"/>
                  </a:cubicBezTo>
                  <a:lnTo>
                    <a:pt x="667" y="334"/>
                  </a:lnTo>
                  <a:cubicBezTo>
                    <a:pt x="667" y="149"/>
                    <a:pt x="516"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4" name="Google Shape;564;p49"/>
            <p:cNvSpPr/>
            <p:nvPr/>
          </p:nvSpPr>
          <p:spPr>
            <a:xfrm>
              <a:off x="8113296" y="1543895"/>
              <a:ext cx="25979" cy="39784"/>
            </a:xfrm>
            <a:custGeom>
              <a:avLst/>
              <a:gdLst/>
              <a:ahLst/>
              <a:cxnLst/>
              <a:rect l="l" t="t" r="r" b="b"/>
              <a:pathLst>
                <a:path w="668" h="1023" extrusionOk="0">
                  <a:moveTo>
                    <a:pt x="333" y="0"/>
                  </a:moveTo>
                  <a:cubicBezTo>
                    <a:pt x="149" y="0"/>
                    <a:pt x="1" y="150"/>
                    <a:pt x="1" y="332"/>
                  </a:cubicBezTo>
                  <a:lnTo>
                    <a:pt x="1" y="689"/>
                  </a:lnTo>
                  <a:cubicBezTo>
                    <a:pt x="1" y="874"/>
                    <a:pt x="150" y="1023"/>
                    <a:pt x="333" y="1023"/>
                  </a:cubicBezTo>
                  <a:cubicBezTo>
                    <a:pt x="518" y="1023"/>
                    <a:pt x="666" y="873"/>
                    <a:pt x="666" y="689"/>
                  </a:cubicBezTo>
                  <a:lnTo>
                    <a:pt x="666" y="332"/>
                  </a:lnTo>
                  <a:cubicBezTo>
                    <a:pt x="667" y="148"/>
                    <a:pt x="518"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5" name="Google Shape;565;p49"/>
            <p:cNvSpPr/>
            <p:nvPr/>
          </p:nvSpPr>
          <p:spPr>
            <a:xfrm>
              <a:off x="8113296" y="1613236"/>
              <a:ext cx="25979" cy="39862"/>
            </a:xfrm>
            <a:custGeom>
              <a:avLst/>
              <a:gdLst/>
              <a:ahLst/>
              <a:cxnLst/>
              <a:rect l="l" t="t" r="r" b="b"/>
              <a:pathLst>
                <a:path w="668" h="1025" extrusionOk="0">
                  <a:moveTo>
                    <a:pt x="333" y="0"/>
                  </a:moveTo>
                  <a:cubicBezTo>
                    <a:pt x="149" y="0"/>
                    <a:pt x="1" y="150"/>
                    <a:pt x="1" y="334"/>
                  </a:cubicBezTo>
                  <a:lnTo>
                    <a:pt x="1" y="691"/>
                  </a:lnTo>
                  <a:cubicBezTo>
                    <a:pt x="1" y="875"/>
                    <a:pt x="150" y="1024"/>
                    <a:pt x="333" y="1024"/>
                  </a:cubicBezTo>
                  <a:cubicBezTo>
                    <a:pt x="518" y="1024"/>
                    <a:pt x="666" y="873"/>
                    <a:pt x="666" y="691"/>
                  </a:cubicBezTo>
                  <a:lnTo>
                    <a:pt x="666" y="334"/>
                  </a:lnTo>
                  <a:cubicBezTo>
                    <a:pt x="667" y="150"/>
                    <a:pt x="518"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6" name="Google Shape;566;p49"/>
            <p:cNvSpPr/>
            <p:nvPr/>
          </p:nvSpPr>
          <p:spPr>
            <a:xfrm>
              <a:off x="8113296" y="1682615"/>
              <a:ext cx="25979" cy="39823"/>
            </a:xfrm>
            <a:custGeom>
              <a:avLst/>
              <a:gdLst/>
              <a:ahLst/>
              <a:cxnLst/>
              <a:rect l="l" t="t" r="r" b="b"/>
              <a:pathLst>
                <a:path w="668" h="1024" extrusionOk="0">
                  <a:moveTo>
                    <a:pt x="333" y="1"/>
                  </a:moveTo>
                  <a:cubicBezTo>
                    <a:pt x="149" y="1"/>
                    <a:pt x="1" y="150"/>
                    <a:pt x="1" y="334"/>
                  </a:cubicBezTo>
                  <a:lnTo>
                    <a:pt x="1" y="691"/>
                  </a:lnTo>
                  <a:cubicBezTo>
                    <a:pt x="1" y="876"/>
                    <a:pt x="150" y="1023"/>
                    <a:pt x="333" y="1023"/>
                  </a:cubicBezTo>
                  <a:cubicBezTo>
                    <a:pt x="518" y="1023"/>
                    <a:pt x="666" y="874"/>
                    <a:pt x="666" y="691"/>
                  </a:cubicBezTo>
                  <a:lnTo>
                    <a:pt x="666" y="334"/>
                  </a:lnTo>
                  <a:cubicBezTo>
                    <a:pt x="667" y="150"/>
                    <a:pt x="518" y="1"/>
                    <a:pt x="333"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7" name="Google Shape;567;p49"/>
            <p:cNvSpPr/>
            <p:nvPr/>
          </p:nvSpPr>
          <p:spPr>
            <a:xfrm>
              <a:off x="8224366" y="1543895"/>
              <a:ext cx="25901" cy="39784"/>
            </a:xfrm>
            <a:custGeom>
              <a:avLst/>
              <a:gdLst/>
              <a:ahLst/>
              <a:cxnLst/>
              <a:rect l="l" t="t" r="r" b="b"/>
              <a:pathLst>
                <a:path w="666" h="1023" extrusionOk="0">
                  <a:moveTo>
                    <a:pt x="334" y="0"/>
                  </a:moveTo>
                  <a:cubicBezTo>
                    <a:pt x="149" y="0"/>
                    <a:pt x="0" y="150"/>
                    <a:pt x="0" y="332"/>
                  </a:cubicBezTo>
                  <a:lnTo>
                    <a:pt x="0" y="689"/>
                  </a:lnTo>
                  <a:cubicBezTo>
                    <a:pt x="0" y="874"/>
                    <a:pt x="150" y="1023"/>
                    <a:pt x="334" y="1023"/>
                  </a:cubicBezTo>
                  <a:cubicBezTo>
                    <a:pt x="518" y="1023"/>
                    <a:pt x="666" y="873"/>
                    <a:pt x="666" y="689"/>
                  </a:cubicBezTo>
                  <a:lnTo>
                    <a:pt x="666" y="332"/>
                  </a:lnTo>
                  <a:cubicBezTo>
                    <a:pt x="666" y="148"/>
                    <a:pt x="516" y="0"/>
                    <a:pt x="33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8" name="Google Shape;568;p49"/>
            <p:cNvSpPr/>
            <p:nvPr/>
          </p:nvSpPr>
          <p:spPr>
            <a:xfrm>
              <a:off x="8224366" y="1613236"/>
              <a:ext cx="25901" cy="39862"/>
            </a:xfrm>
            <a:custGeom>
              <a:avLst/>
              <a:gdLst/>
              <a:ahLst/>
              <a:cxnLst/>
              <a:rect l="l" t="t" r="r" b="b"/>
              <a:pathLst>
                <a:path w="666" h="1025" extrusionOk="0">
                  <a:moveTo>
                    <a:pt x="334" y="0"/>
                  </a:moveTo>
                  <a:cubicBezTo>
                    <a:pt x="149" y="0"/>
                    <a:pt x="0" y="150"/>
                    <a:pt x="0" y="334"/>
                  </a:cubicBezTo>
                  <a:lnTo>
                    <a:pt x="0" y="691"/>
                  </a:lnTo>
                  <a:cubicBezTo>
                    <a:pt x="0" y="875"/>
                    <a:pt x="150" y="1024"/>
                    <a:pt x="334" y="1024"/>
                  </a:cubicBezTo>
                  <a:cubicBezTo>
                    <a:pt x="518" y="1024"/>
                    <a:pt x="666" y="873"/>
                    <a:pt x="666" y="691"/>
                  </a:cubicBezTo>
                  <a:lnTo>
                    <a:pt x="666" y="334"/>
                  </a:lnTo>
                  <a:cubicBezTo>
                    <a:pt x="666" y="150"/>
                    <a:pt x="516" y="0"/>
                    <a:pt x="33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69" name="Google Shape;569;p49"/>
            <p:cNvSpPr/>
            <p:nvPr/>
          </p:nvSpPr>
          <p:spPr>
            <a:xfrm>
              <a:off x="8279862" y="1543895"/>
              <a:ext cx="25940" cy="39784"/>
            </a:xfrm>
            <a:custGeom>
              <a:avLst/>
              <a:gdLst/>
              <a:ahLst/>
              <a:cxnLst/>
              <a:rect l="l" t="t" r="r" b="b"/>
              <a:pathLst>
                <a:path w="667" h="1023" extrusionOk="0">
                  <a:moveTo>
                    <a:pt x="333" y="0"/>
                  </a:moveTo>
                  <a:cubicBezTo>
                    <a:pt x="149" y="0"/>
                    <a:pt x="0" y="150"/>
                    <a:pt x="0" y="332"/>
                  </a:cubicBezTo>
                  <a:lnTo>
                    <a:pt x="0" y="689"/>
                  </a:lnTo>
                  <a:cubicBezTo>
                    <a:pt x="0" y="873"/>
                    <a:pt x="150" y="1023"/>
                    <a:pt x="333" y="1023"/>
                  </a:cubicBezTo>
                  <a:cubicBezTo>
                    <a:pt x="518" y="1023"/>
                    <a:pt x="666" y="873"/>
                    <a:pt x="666" y="689"/>
                  </a:cubicBezTo>
                  <a:lnTo>
                    <a:pt x="666" y="332"/>
                  </a:lnTo>
                  <a:cubicBezTo>
                    <a:pt x="666" y="148"/>
                    <a:pt x="516"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0" name="Google Shape;570;p49"/>
            <p:cNvSpPr/>
            <p:nvPr/>
          </p:nvSpPr>
          <p:spPr>
            <a:xfrm>
              <a:off x="8279862" y="1613236"/>
              <a:ext cx="25940" cy="39862"/>
            </a:xfrm>
            <a:custGeom>
              <a:avLst/>
              <a:gdLst/>
              <a:ahLst/>
              <a:cxnLst/>
              <a:rect l="l" t="t" r="r" b="b"/>
              <a:pathLst>
                <a:path w="667" h="1025" extrusionOk="0">
                  <a:moveTo>
                    <a:pt x="333" y="0"/>
                  </a:moveTo>
                  <a:cubicBezTo>
                    <a:pt x="149" y="0"/>
                    <a:pt x="0" y="150"/>
                    <a:pt x="0" y="334"/>
                  </a:cubicBezTo>
                  <a:lnTo>
                    <a:pt x="0" y="691"/>
                  </a:lnTo>
                  <a:cubicBezTo>
                    <a:pt x="0" y="875"/>
                    <a:pt x="150" y="1024"/>
                    <a:pt x="333" y="1024"/>
                  </a:cubicBezTo>
                  <a:cubicBezTo>
                    <a:pt x="518" y="1024"/>
                    <a:pt x="666" y="874"/>
                    <a:pt x="666" y="691"/>
                  </a:cubicBezTo>
                  <a:lnTo>
                    <a:pt x="666" y="334"/>
                  </a:lnTo>
                  <a:cubicBezTo>
                    <a:pt x="666" y="149"/>
                    <a:pt x="516"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1" name="Google Shape;571;p49"/>
            <p:cNvSpPr/>
            <p:nvPr/>
          </p:nvSpPr>
          <p:spPr>
            <a:xfrm>
              <a:off x="8279862" y="1682654"/>
              <a:ext cx="25940" cy="39823"/>
            </a:xfrm>
            <a:custGeom>
              <a:avLst/>
              <a:gdLst/>
              <a:ahLst/>
              <a:cxnLst/>
              <a:rect l="l" t="t" r="r" b="b"/>
              <a:pathLst>
                <a:path w="667" h="1024" extrusionOk="0">
                  <a:moveTo>
                    <a:pt x="333" y="1"/>
                  </a:moveTo>
                  <a:cubicBezTo>
                    <a:pt x="149" y="1"/>
                    <a:pt x="0" y="150"/>
                    <a:pt x="0" y="334"/>
                  </a:cubicBezTo>
                  <a:lnTo>
                    <a:pt x="0" y="691"/>
                  </a:lnTo>
                  <a:cubicBezTo>
                    <a:pt x="0" y="875"/>
                    <a:pt x="150" y="1023"/>
                    <a:pt x="333" y="1023"/>
                  </a:cubicBezTo>
                  <a:cubicBezTo>
                    <a:pt x="518" y="1023"/>
                    <a:pt x="666" y="875"/>
                    <a:pt x="666" y="691"/>
                  </a:cubicBezTo>
                  <a:lnTo>
                    <a:pt x="666" y="334"/>
                  </a:lnTo>
                  <a:cubicBezTo>
                    <a:pt x="666" y="149"/>
                    <a:pt x="516" y="1"/>
                    <a:pt x="333"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2" name="Google Shape;572;p49"/>
            <p:cNvSpPr/>
            <p:nvPr/>
          </p:nvSpPr>
          <p:spPr>
            <a:xfrm>
              <a:off x="8168831" y="1432825"/>
              <a:ext cx="81397" cy="81436"/>
            </a:xfrm>
            <a:custGeom>
              <a:avLst/>
              <a:gdLst/>
              <a:ahLst/>
              <a:cxnLst/>
              <a:rect l="l" t="t" r="r" b="b"/>
              <a:pathLst>
                <a:path w="2093" h="2094" extrusionOk="0">
                  <a:moveTo>
                    <a:pt x="1046" y="0"/>
                  </a:moveTo>
                  <a:cubicBezTo>
                    <a:pt x="864" y="0"/>
                    <a:pt x="714" y="150"/>
                    <a:pt x="714" y="334"/>
                  </a:cubicBezTo>
                  <a:lnTo>
                    <a:pt x="714" y="715"/>
                  </a:lnTo>
                  <a:lnTo>
                    <a:pt x="333" y="715"/>
                  </a:lnTo>
                  <a:cubicBezTo>
                    <a:pt x="149" y="715"/>
                    <a:pt x="1" y="864"/>
                    <a:pt x="1" y="1047"/>
                  </a:cubicBezTo>
                  <a:cubicBezTo>
                    <a:pt x="1" y="1231"/>
                    <a:pt x="149" y="1380"/>
                    <a:pt x="333" y="1380"/>
                  </a:cubicBezTo>
                  <a:lnTo>
                    <a:pt x="714" y="1380"/>
                  </a:lnTo>
                  <a:lnTo>
                    <a:pt x="714" y="1760"/>
                  </a:lnTo>
                  <a:cubicBezTo>
                    <a:pt x="714" y="1945"/>
                    <a:pt x="864" y="2093"/>
                    <a:pt x="1046" y="2093"/>
                  </a:cubicBezTo>
                  <a:cubicBezTo>
                    <a:pt x="1230" y="2093"/>
                    <a:pt x="1380" y="1944"/>
                    <a:pt x="1380" y="1760"/>
                  </a:cubicBezTo>
                  <a:lnTo>
                    <a:pt x="1380" y="1380"/>
                  </a:lnTo>
                  <a:lnTo>
                    <a:pt x="1760" y="1380"/>
                  </a:lnTo>
                  <a:cubicBezTo>
                    <a:pt x="1944" y="1380"/>
                    <a:pt x="2093" y="1231"/>
                    <a:pt x="2093" y="1047"/>
                  </a:cubicBezTo>
                  <a:cubicBezTo>
                    <a:pt x="2093" y="864"/>
                    <a:pt x="1943" y="715"/>
                    <a:pt x="1760" y="715"/>
                  </a:cubicBezTo>
                  <a:lnTo>
                    <a:pt x="1380" y="715"/>
                  </a:lnTo>
                  <a:lnTo>
                    <a:pt x="1380" y="334"/>
                  </a:lnTo>
                  <a:cubicBezTo>
                    <a:pt x="1380" y="149"/>
                    <a:pt x="1230" y="0"/>
                    <a:pt x="1046"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73" name="Google Shape;573;p49"/>
          <p:cNvSpPr/>
          <p:nvPr/>
        </p:nvSpPr>
        <p:spPr>
          <a:xfrm>
            <a:off x="1082266" y="2764510"/>
            <a:ext cx="330669" cy="589676"/>
          </a:xfrm>
          <a:custGeom>
            <a:avLst/>
            <a:gdLst/>
            <a:ahLst/>
            <a:cxnLst/>
            <a:rect l="l" t="t" r="r" b="b"/>
            <a:pathLst>
              <a:path w="6377" h="11372" extrusionOk="0">
                <a:moveTo>
                  <a:pt x="3188" y="666"/>
                </a:moveTo>
                <a:cubicBezTo>
                  <a:pt x="3593" y="666"/>
                  <a:pt x="3926" y="996"/>
                  <a:pt x="3926" y="1404"/>
                </a:cubicBezTo>
                <a:cubicBezTo>
                  <a:pt x="3926" y="1811"/>
                  <a:pt x="3595" y="2142"/>
                  <a:pt x="3188" y="2142"/>
                </a:cubicBezTo>
                <a:cubicBezTo>
                  <a:pt x="2780" y="2142"/>
                  <a:pt x="2450" y="1811"/>
                  <a:pt x="2450" y="1404"/>
                </a:cubicBezTo>
                <a:cubicBezTo>
                  <a:pt x="2450" y="996"/>
                  <a:pt x="2781" y="666"/>
                  <a:pt x="3188" y="666"/>
                </a:cubicBezTo>
                <a:close/>
                <a:moveTo>
                  <a:pt x="2194" y="2830"/>
                </a:moveTo>
                <a:lnTo>
                  <a:pt x="1225" y="4282"/>
                </a:lnTo>
                <a:lnTo>
                  <a:pt x="698" y="4282"/>
                </a:lnTo>
                <a:cubicBezTo>
                  <a:pt x="837" y="3535"/>
                  <a:pt x="1439" y="2949"/>
                  <a:pt x="2194" y="2830"/>
                </a:cubicBezTo>
                <a:close/>
                <a:moveTo>
                  <a:pt x="2295" y="4949"/>
                </a:moveTo>
                <a:cubicBezTo>
                  <a:pt x="2603" y="4949"/>
                  <a:pt x="2853" y="5199"/>
                  <a:pt x="2853" y="5508"/>
                </a:cubicBezTo>
                <a:lnTo>
                  <a:pt x="2853" y="5509"/>
                </a:lnTo>
                <a:cubicBezTo>
                  <a:pt x="2854" y="5803"/>
                  <a:pt x="2627" y="6041"/>
                  <a:pt x="2342" y="6064"/>
                </a:cubicBezTo>
                <a:lnTo>
                  <a:pt x="1895" y="4949"/>
                </a:lnTo>
                <a:close/>
                <a:moveTo>
                  <a:pt x="1177" y="4949"/>
                </a:moveTo>
                <a:lnTo>
                  <a:pt x="1625" y="6067"/>
                </a:lnTo>
                <a:lnTo>
                  <a:pt x="666" y="6067"/>
                </a:lnTo>
                <a:lnTo>
                  <a:pt x="666" y="4949"/>
                </a:lnTo>
                <a:close/>
                <a:moveTo>
                  <a:pt x="3189" y="2806"/>
                </a:moveTo>
                <a:cubicBezTo>
                  <a:pt x="4579" y="2806"/>
                  <a:pt x="5711" y="3937"/>
                  <a:pt x="5711" y="5328"/>
                </a:cubicBezTo>
                <a:lnTo>
                  <a:pt x="5711" y="6780"/>
                </a:lnTo>
                <a:lnTo>
                  <a:pt x="4948" y="6780"/>
                </a:lnTo>
                <a:lnTo>
                  <a:pt x="4948" y="4972"/>
                </a:lnTo>
                <a:cubicBezTo>
                  <a:pt x="4948" y="4788"/>
                  <a:pt x="4799" y="4639"/>
                  <a:pt x="4615" y="4639"/>
                </a:cubicBezTo>
                <a:cubicBezTo>
                  <a:pt x="4432" y="4639"/>
                  <a:pt x="4283" y="4789"/>
                  <a:pt x="4283" y="4972"/>
                </a:cubicBezTo>
                <a:lnTo>
                  <a:pt x="4283" y="7114"/>
                </a:lnTo>
                <a:lnTo>
                  <a:pt x="4283" y="7827"/>
                </a:lnTo>
                <a:lnTo>
                  <a:pt x="4283" y="10706"/>
                </a:lnTo>
                <a:lnTo>
                  <a:pt x="3521" y="10706"/>
                </a:lnTo>
                <a:lnTo>
                  <a:pt x="3521" y="7471"/>
                </a:lnTo>
                <a:cubicBezTo>
                  <a:pt x="3521" y="7286"/>
                  <a:pt x="3371" y="7137"/>
                  <a:pt x="3189" y="7137"/>
                </a:cubicBezTo>
                <a:cubicBezTo>
                  <a:pt x="3004" y="7137"/>
                  <a:pt x="2855" y="7287"/>
                  <a:pt x="2855" y="7471"/>
                </a:cubicBezTo>
                <a:lnTo>
                  <a:pt x="2855" y="10706"/>
                </a:lnTo>
                <a:lnTo>
                  <a:pt x="2095" y="10706"/>
                </a:lnTo>
                <a:lnTo>
                  <a:pt x="2095" y="6733"/>
                </a:lnTo>
                <a:lnTo>
                  <a:pt x="2297" y="6733"/>
                </a:lnTo>
                <a:cubicBezTo>
                  <a:pt x="2973" y="6733"/>
                  <a:pt x="3523" y="6186"/>
                  <a:pt x="3523" y="5508"/>
                </a:cubicBezTo>
                <a:lnTo>
                  <a:pt x="3523" y="5506"/>
                </a:lnTo>
                <a:cubicBezTo>
                  <a:pt x="3523" y="4830"/>
                  <a:pt x="2976" y="4281"/>
                  <a:pt x="2297" y="4281"/>
                </a:cubicBezTo>
                <a:lnTo>
                  <a:pt x="2028" y="4281"/>
                </a:lnTo>
                <a:lnTo>
                  <a:pt x="3010" y="2806"/>
                </a:lnTo>
                <a:close/>
                <a:moveTo>
                  <a:pt x="3189" y="0"/>
                </a:moveTo>
                <a:cubicBezTo>
                  <a:pt x="2415" y="0"/>
                  <a:pt x="1785" y="630"/>
                  <a:pt x="1785" y="1404"/>
                </a:cubicBezTo>
                <a:cubicBezTo>
                  <a:pt x="1785" y="1692"/>
                  <a:pt x="1873" y="1960"/>
                  <a:pt x="2023" y="2183"/>
                </a:cubicBezTo>
                <a:cubicBezTo>
                  <a:pt x="873" y="2397"/>
                  <a:pt x="1" y="3406"/>
                  <a:pt x="1" y="4616"/>
                </a:cubicBezTo>
                <a:lnTo>
                  <a:pt x="1" y="6401"/>
                </a:lnTo>
                <a:cubicBezTo>
                  <a:pt x="1" y="6584"/>
                  <a:pt x="151" y="6733"/>
                  <a:pt x="334" y="6733"/>
                </a:cubicBezTo>
                <a:lnTo>
                  <a:pt x="1428" y="6733"/>
                </a:lnTo>
                <a:lnTo>
                  <a:pt x="1428" y="11039"/>
                </a:lnTo>
                <a:cubicBezTo>
                  <a:pt x="1428" y="11223"/>
                  <a:pt x="1578" y="11372"/>
                  <a:pt x="1761" y="11372"/>
                </a:cubicBezTo>
                <a:lnTo>
                  <a:pt x="4615" y="11372"/>
                </a:lnTo>
                <a:cubicBezTo>
                  <a:pt x="4800" y="11372"/>
                  <a:pt x="4948" y="11222"/>
                  <a:pt x="4948" y="11039"/>
                </a:cubicBezTo>
                <a:lnTo>
                  <a:pt x="4948" y="7827"/>
                </a:lnTo>
                <a:lnTo>
                  <a:pt x="4948" y="7446"/>
                </a:lnTo>
                <a:lnTo>
                  <a:pt x="6042" y="7446"/>
                </a:lnTo>
                <a:cubicBezTo>
                  <a:pt x="6226" y="7446"/>
                  <a:pt x="6375" y="7296"/>
                  <a:pt x="6375" y="7114"/>
                </a:cubicBezTo>
                <a:lnTo>
                  <a:pt x="6375" y="5329"/>
                </a:lnTo>
                <a:cubicBezTo>
                  <a:pt x="6377" y="3942"/>
                  <a:pt x="5486" y="2761"/>
                  <a:pt x="4248" y="2322"/>
                </a:cubicBezTo>
                <a:cubicBezTo>
                  <a:pt x="4462" y="2077"/>
                  <a:pt x="4592" y="1755"/>
                  <a:pt x="4592" y="1404"/>
                </a:cubicBezTo>
                <a:cubicBezTo>
                  <a:pt x="4592" y="630"/>
                  <a:pt x="3963" y="0"/>
                  <a:pt x="3189"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74" name="Google Shape;574;p49"/>
          <p:cNvGrpSpPr/>
          <p:nvPr/>
        </p:nvGrpSpPr>
        <p:grpSpPr>
          <a:xfrm>
            <a:off x="2030248" y="2764509"/>
            <a:ext cx="589832" cy="589728"/>
            <a:chOff x="1522686" y="2073382"/>
            <a:chExt cx="442374" cy="442296"/>
          </a:xfrm>
        </p:grpSpPr>
        <p:sp>
          <p:nvSpPr>
            <p:cNvPr id="575" name="Google Shape;575;p49"/>
            <p:cNvSpPr/>
            <p:nvPr/>
          </p:nvSpPr>
          <p:spPr>
            <a:xfrm>
              <a:off x="1522686" y="2073382"/>
              <a:ext cx="442374" cy="442296"/>
            </a:xfrm>
            <a:custGeom>
              <a:avLst/>
              <a:gdLst/>
              <a:ahLst/>
              <a:cxnLst/>
              <a:rect l="l" t="t" r="r" b="b"/>
              <a:pathLst>
                <a:path w="11375" h="11373" extrusionOk="0">
                  <a:moveTo>
                    <a:pt x="10708" y="668"/>
                  </a:moveTo>
                  <a:lnTo>
                    <a:pt x="10708" y="10707"/>
                  </a:lnTo>
                  <a:lnTo>
                    <a:pt x="667" y="10707"/>
                  </a:lnTo>
                  <a:lnTo>
                    <a:pt x="667" y="668"/>
                  </a:lnTo>
                  <a:close/>
                  <a:moveTo>
                    <a:pt x="334" y="0"/>
                  </a:moveTo>
                  <a:cubicBezTo>
                    <a:pt x="149" y="0"/>
                    <a:pt x="1" y="150"/>
                    <a:pt x="1" y="333"/>
                  </a:cubicBezTo>
                  <a:lnTo>
                    <a:pt x="1" y="11040"/>
                  </a:lnTo>
                  <a:cubicBezTo>
                    <a:pt x="1" y="11225"/>
                    <a:pt x="150" y="11373"/>
                    <a:pt x="334" y="11373"/>
                  </a:cubicBezTo>
                  <a:lnTo>
                    <a:pt x="11041" y="11373"/>
                  </a:lnTo>
                  <a:cubicBezTo>
                    <a:pt x="11225" y="11373"/>
                    <a:pt x="11373" y="11223"/>
                    <a:pt x="11373" y="11040"/>
                  </a:cubicBezTo>
                  <a:lnTo>
                    <a:pt x="11373" y="333"/>
                  </a:lnTo>
                  <a:cubicBezTo>
                    <a:pt x="11374" y="149"/>
                    <a:pt x="11225" y="0"/>
                    <a:pt x="1104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6" name="Google Shape;576;p49"/>
            <p:cNvSpPr/>
            <p:nvPr/>
          </p:nvSpPr>
          <p:spPr>
            <a:xfrm>
              <a:off x="1673540" y="2128878"/>
              <a:ext cx="140626" cy="81513"/>
            </a:xfrm>
            <a:custGeom>
              <a:avLst/>
              <a:gdLst/>
              <a:ahLst/>
              <a:cxnLst/>
              <a:rect l="l" t="t" r="r" b="b"/>
              <a:pathLst>
                <a:path w="3616" h="2096" extrusionOk="0">
                  <a:moveTo>
                    <a:pt x="3234" y="0"/>
                  </a:moveTo>
                  <a:cubicBezTo>
                    <a:pt x="3111" y="0"/>
                    <a:pt x="2994" y="68"/>
                    <a:pt x="2935" y="185"/>
                  </a:cubicBezTo>
                  <a:lnTo>
                    <a:pt x="2520" y="1017"/>
                  </a:lnTo>
                  <a:lnTo>
                    <a:pt x="2105" y="185"/>
                  </a:lnTo>
                  <a:cubicBezTo>
                    <a:pt x="2047" y="72"/>
                    <a:pt x="1933" y="0"/>
                    <a:pt x="1807" y="0"/>
                  </a:cubicBezTo>
                  <a:cubicBezTo>
                    <a:pt x="1680" y="0"/>
                    <a:pt x="1566" y="72"/>
                    <a:pt x="1509" y="185"/>
                  </a:cubicBezTo>
                  <a:lnTo>
                    <a:pt x="1094" y="1017"/>
                  </a:lnTo>
                  <a:lnTo>
                    <a:pt x="678" y="185"/>
                  </a:lnTo>
                  <a:cubicBezTo>
                    <a:pt x="619" y="68"/>
                    <a:pt x="502" y="1"/>
                    <a:pt x="379" y="1"/>
                  </a:cubicBezTo>
                  <a:cubicBezTo>
                    <a:pt x="329" y="1"/>
                    <a:pt x="278" y="12"/>
                    <a:pt x="230" y="35"/>
                  </a:cubicBezTo>
                  <a:cubicBezTo>
                    <a:pt x="65" y="118"/>
                    <a:pt x="0" y="317"/>
                    <a:pt x="81" y="482"/>
                  </a:cubicBezTo>
                  <a:lnTo>
                    <a:pt x="797" y="1911"/>
                  </a:lnTo>
                  <a:cubicBezTo>
                    <a:pt x="853" y="2024"/>
                    <a:pt x="968" y="2095"/>
                    <a:pt x="1095" y="2095"/>
                  </a:cubicBezTo>
                  <a:cubicBezTo>
                    <a:pt x="1221" y="2095"/>
                    <a:pt x="1335" y="2024"/>
                    <a:pt x="1392" y="1911"/>
                  </a:cubicBezTo>
                  <a:lnTo>
                    <a:pt x="1808" y="1079"/>
                  </a:lnTo>
                  <a:lnTo>
                    <a:pt x="2223" y="1911"/>
                  </a:lnTo>
                  <a:cubicBezTo>
                    <a:pt x="2280" y="2024"/>
                    <a:pt x="2395" y="2095"/>
                    <a:pt x="2521" y="2095"/>
                  </a:cubicBezTo>
                  <a:cubicBezTo>
                    <a:pt x="2648" y="2095"/>
                    <a:pt x="2763" y="2024"/>
                    <a:pt x="2819" y="1911"/>
                  </a:cubicBezTo>
                  <a:lnTo>
                    <a:pt x="3533" y="482"/>
                  </a:lnTo>
                  <a:cubicBezTo>
                    <a:pt x="3615" y="317"/>
                    <a:pt x="3548" y="118"/>
                    <a:pt x="3383" y="35"/>
                  </a:cubicBezTo>
                  <a:cubicBezTo>
                    <a:pt x="3335" y="12"/>
                    <a:pt x="3284" y="0"/>
                    <a:pt x="323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7" name="Google Shape;577;p49"/>
            <p:cNvSpPr/>
            <p:nvPr/>
          </p:nvSpPr>
          <p:spPr>
            <a:xfrm>
              <a:off x="1828050" y="2128917"/>
              <a:ext cx="81436" cy="81436"/>
            </a:xfrm>
            <a:custGeom>
              <a:avLst/>
              <a:gdLst/>
              <a:ahLst/>
              <a:cxnLst/>
              <a:rect l="l" t="t" r="r" b="b"/>
              <a:pathLst>
                <a:path w="2094" h="2094" extrusionOk="0">
                  <a:moveTo>
                    <a:pt x="1048" y="0"/>
                  </a:moveTo>
                  <a:cubicBezTo>
                    <a:pt x="470" y="0"/>
                    <a:pt x="0" y="470"/>
                    <a:pt x="0" y="1048"/>
                  </a:cubicBezTo>
                  <a:cubicBezTo>
                    <a:pt x="0" y="1626"/>
                    <a:pt x="471" y="2093"/>
                    <a:pt x="1048" y="2093"/>
                  </a:cubicBezTo>
                  <a:lnTo>
                    <a:pt x="1761" y="2093"/>
                  </a:lnTo>
                  <a:cubicBezTo>
                    <a:pt x="1946" y="2093"/>
                    <a:pt x="2093" y="1944"/>
                    <a:pt x="2093" y="1760"/>
                  </a:cubicBezTo>
                  <a:cubicBezTo>
                    <a:pt x="2093" y="1575"/>
                    <a:pt x="1943" y="1427"/>
                    <a:pt x="1761" y="1427"/>
                  </a:cubicBezTo>
                  <a:lnTo>
                    <a:pt x="1048" y="1427"/>
                  </a:lnTo>
                  <a:cubicBezTo>
                    <a:pt x="837" y="1427"/>
                    <a:pt x="667" y="1256"/>
                    <a:pt x="667" y="1047"/>
                  </a:cubicBezTo>
                  <a:cubicBezTo>
                    <a:pt x="667" y="836"/>
                    <a:pt x="837" y="666"/>
                    <a:pt x="1048" y="666"/>
                  </a:cubicBezTo>
                  <a:lnTo>
                    <a:pt x="1761" y="666"/>
                  </a:lnTo>
                  <a:cubicBezTo>
                    <a:pt x="1946" y="666"/>
                    <a:pt x="2093" y="516"/>
                    <a:pt x="2093" y="333"/>
                  </a:cubicBezTo>
                  <a:cubicBezTo>
                    <a:pt x="2093" y="150"/>
                    <a:pt x="1943"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8" name="Google Shape;578;p49"/>
            <p:cNvSpPr/>
            <p:nvPr/>
          </p:nvSpPr>
          <p:spPr>
            <a:xfrm>
              <a:off x="1633716" y="2253832"/>
              <a:ext cx="25979" cy="25940"/>
            </a:xfrm>
            <a:custGeom>
              <a:avLst/>
              <a:gdLst/>
              <a:ahLst/>
              <a:cxnLst/>
              <a:rect l="l" t="t" r="r" b="b"/>
              <a:pathLst>
                <a:path w="668" h="667" extrusionOk="0">
                  <a:moveTo>
                    <a:pt x="335" y="0"/>
                  </a:moveTo>
                  <a:cubicBezTo>
                    <a:pt x="151" y="0"/>
                    <a:pt x="1" y="150"/>
                    <a:pt x="1" y="333"/>
                  </a:cubicBezTo>
                  <a:cubicBezTo>
                    <a:pt x="0" y="517"/>
                    <a:pt x="152" y="667"/>
                    <a:pt x="335" y="667"/>
                  </a:cubicBezTo>
                  <a:cubicBezTo>
                    <a:pt x="517" y="667"/>
                    <a:pt x="668" y="517"/>
                    <a:pt x="668" y="333"/>
                  </a:cubicBezTo>
                  <a:cubicBezTo>
                    <a:pt x="668" y="149"/>
                    <a:pt x="518" y="0"/>
                    <a:pt x="335"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79" name="Google Shape;579;p49"/>
            <p:cNvSpPr/>
            <p:nvPr/>
          </p:nvSpPr>
          <p:spPr>
            <a:xfrm>
              <a:off x="1578259" y="2295483"/>
              <a:ext cx="166021" cy="164699"/>
            </a:xfrm>
            <a:custGeom>
              <a:avLst/>
              <a:gdLst/>
              <a:ahLst/>
              <a:cxnLst/>
              <a:rect l="l" t="t" r="r" b="b"/>
              <a:pathLst>
                <a:path w="4269" h="4235" extrusionOk="0">
                  <a:moveTo>
                    <a:pt x="1426" y="1431"/>
                  </a:moveTo>
                  <a:lnTo>
                    <a:pt x="1426" y="2473"/>
                  </a:lnTo>
                  <a:cubicBezTo>
                    <a:pt x="1426" y="2658"/>
                    <a:pt x="1576" y="2806"/>
                    <a:pt x="1760" y="2806"/>
                  </a:cubicBezTo>
                  <a:lnTo>
                    <a:pt x="2802" y="2806"/>
                  </a:lnTo>
                  <a:cubicBezTo>
                    <a:pt x="2660" y="3247"/>
                    <a:pt x="2247" y="3567"/>
                    <a:pt x="1760" y="3567"/>
                  </a:cubicBezTo>
                  <a:cubicBezTo>
                    <a:pt x="1156" y="3567"/>
                    <a:pt x="666" y="3076"/>
                    <a:pt x="666" y="2473"/>
                  </a:cubicBezTo>
                  <a:cubicBezTo>
                    <a:pt x="666" y="1987"/>
                    <a:pt x="986" y="1573"/>
                    <a:pt x="1426" y="1431"/>
                  </a:cubicBezTo>
                  <a:close/>
                  <a:moveTo>
                    <a:pt x="1762" y="0"/>
                  </a:moveTo>
                  <a:cubicBezTo>
                    <a:pt x="1577" y="0"/>
                    <a:pt x="1429" y="150"/>
                    <a:pt x="1429" y="333"/>
                  </a:cubicBezTo>
                  <a:lnTo>
                    <a:pt x="1429" y="745"/>
                  </a:lnTo>
                  <a:cubicBezTo>
                    <a:pt x="616" y="902"/>
                    <a:pt x="1" y="1617"/>
                    <a:pt x="1" y="2474"/>
                  </a:cubicBezTo>
                  <a:cubicBezTo>
                    <a:pt x="0" y="3445"/>
                    <a:pt x="790" y="4235"/>
                    <a:pt x="1761" y="4235"/>
                  </a:cubicBezTo>
                  <a:cubicBezTo>
                    <a:pt x="2493" y="4235"/>
                    <a:pt x="3124" y="3784"/>
                    <a:pt x="3388" y="3144"/>
                  </a:cubicBezTo>
                  <a:lnTo>
                    <a:pt x="3667" y="3422"/>
                  </a:lnTo>
                  <a:cubicBezTo>
                    <a:pt x="3732" y="3487"/>
                    <a:pt x="3817" y="3520"/>
                    <a:pt x="3903" y="3520"/>
                  </a:cubicBezTo>
                  <a:cubicBezTo>
                    <a:pt x="3988" y="3520"/>
                    <a:pt x="4073" y="3487"/>
                    <a:pt x="4138" y="3422"/>
                  </a:cubicBezTo>
                  <a:cubicBezTo>
                    <a:pt x="4268" y="3292"/>
                    <a:pt x="4268" y="3082"/>
                    <a:pt x="4138" y="2952"/>
                  </a:cubicBezTo>
                  <a:lnTo>
                    <a:pt x="3424" y="2239"/>
                  </a:lnTo>
                  <a:cubicBezTo>
                    <a:pt x="3362" y="2177"/>
                    <a:pt x="3278" y="2141"/>
                    <a:pt x="3189" y="2141"/>
                  </a:cubicBezTo>
                  <a:lnTo>
                    <a:pt x="2095" y="2141"/>
                  </a:lnTo>
                  <a:lnTo>
                    <a:pt x="2095" y="1379"/>
                  </a:lnTo>
                  <a:lnTo>
                    <a:pt x="3189" y="1379"/>
                  </a:lnTo>
                  <a:cubicBezTo>
                    <a:pt x="3373" y="1379"/>
                    <a:pt x="3521" y="1229"/>
                    <a:pt x="3521" y="1047"/>
                  </a:cubicBezTo>
                  <a:cubicBezTo>
                    <a:pt x="3521" y="862"/>
                    <a:pt x="3372" y="713"/>
                    <a:pt x="3189" y="713"/>
                  </a:cubicBezTo>
                  <a:lnTo>
                    <a:pt x="2095" y="713"/>
                  </a:lnTo>
                  <a:lnTo>
                    <a:pt x="2095" y="333"/>
                  </a:lnTo>
                  <a:cubicBezTo>
                    <a:pt x="2095" y="149"/>
                    <a:pt x="1945" y="0"/>
                    <a:pt x="176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80" name="Google Shape;580;p49"/>
          <p:cNvSpPr/>
          <p:nvPr/>
        </p:nvSpPr>
        <p:spPr>
          <a:xfrm>
            <a:off x="3163452" y="2764509"/>
            <a:ext cx="478865" cy="589832"/>
          </a:xfrm>
          <a:custGeom>
            <a:avLst/>
            <a:gdLst/>
            <a:ahLst/>
            <a:cxnLst/>
            <a:rect l="l" t="t" r="r" b="b"/>
            <a:pathLst>
              <a:path w="9235" h="11375" extrusionOk="0">
                <a:moveTo>
                  <a:pt x="3879" y="677"/>
                </a:moveTo>
                <a:cubicBezTo>
                  <a:pt x="5093" y="757"/>
                  <a:pt x="6226" y="1268"/>
                  <a:pt x="7095" y="2136"/>
                </a:cubicBezTo>
                <a:cubicBezTo>
                  <a:pt x="8044" y="3085"/>
                  <a:pt x="8566" y="4345"/>
                  <a:pt x="8566" y="5686"/>
                </a:cubicBezTo>
                <a:cubicBezTo>
                  <a:pt x="8565" y="5995"/>
                  <a:pt x="8314" y="6245"/>
                  <a:pt x="8007" y="6245"/>
                </a:cubicBezTo>
                <a:cubicBezTo>
                  <a:pt x="7698" y="6245"/>
                  <a:pt x="7448" y="5995"/>
                  <a:pt x="7448" y="5686"/>
                </a:cubicBezTo>
                <a:cubicBezTo>
                  <a:pt x="7448" y="4644"/>
                  <a:pt x="7042" y="3664"/>
                  <a:pt x="6305" y="2927"/>
                </a:cubicBezTo>
                <a:cubicBezTo>
                  <a:pt x="5646" y="2270"/>
                  <a:pt x="4795" y="1876"/>
                  <a:pt x="3879" y="1799"/>
                </a:cubicBezTo>
                <a:lnTo>
                  <a:pt x="3879" y="677"/>
                </a:lnTo>
                <a:close/>
                <a:moveTo>
                  <a:pt x="3545" y="0"/>
                </a:moveTo>
                <a:cubicBezTo>
                  <a:pt x="3360" y="0"/>
                  <a:pt x="3213" y="150"/>
                  <a:pt x="3213" y="333"/>
                </a:cubicBezTo>
                <a:lnTo>
                  <a:pt x="3213" y="356"/>
                </a:lnTo>
                <a:lnTo>
                  <a:pt x="1761" y="356"/>
                </a:lnTo>
                <a:cubicBezTo>
                  <a:pt x="790" y="356"/>
                  <a:pt x="0" y="1146"/>
                  <a:pt x="0" y="2118"/>
                </a:cubicBezTo>
                <a:lnTo>
                  <a:pt x="0" y="4258"/>
                </a:lnTo>
                <a:cubicBezTo>
                  <a:pt x="0" y="5230"/>
                  <a:pt x="790" y="6020"/>
                  <a:pt x="1761" y="6020"/>
                </a:cubicBezTo>
                <a:lnTo>
                  <a:pt x="2296" y="6020"/>
                </a:lnTo>
                <a:cubicBezTo>
                  <a:pt x="2606" y="6020"/>
                  <a:pt x="2856" y="6271"/>
                  <a:pt x="2856" y="6578"/>
                </a:cubicBezTo>
                <a:cubicBezTo>
                  <a:pt x="2856" y="6890"/>
                  <a:pt x="2603" y="7136"/>
                  <a:pt x="2296" y="7136"/>
                </a:cubicBezTo>
                <a:lnTo>
                  <a:pt x="1761" y="7136"/>
                </a:lnTo>
                <a:cubicBezTo>
                  <a:pt x="1577" y="7136"/>
                  <a:pt x="1429" y="7286"/>
                  <a:pt x="1429" y="7470"/>
                </a:cubicBezTo>
                <a:cubicBezTo>
                  <a:pt x="1429" y="7654"/>
                  <a:pt x="1578" y="7802"/>
                  <a:pt x="1761" y="7802"/>
                </a:cubicBezTo>
                <a:lnTo>
                  <a:pt x="2296" y="7802"/>
                </a:lnTo>
                <a:cubicBezTo>
                  <a:pt x="2973" y="7802"/>
                  <a:pt x="3522" y="7254"/>
                  <a:pt x="3522" y="6577"/>
                </a:cubicBezTo>
                <a:cubicBezTo>
                  <a:pt x="3522" y="5900"/>
                  <a:pt x="2973" y="5351"/>
                  <a:pt x="2296" y="5351"/>
                </a:cubicBezTo>
                <a:lnTo>
                  <a:pt x="2094" y="5351"/>
                </a:lnTo>
                <a:lnTo>
                  <a:pt x="2094" y="4233"/>
                </a:lnTo>
                <a:lnTo>
                  <a:pt x="3545" y="4233"/>
                </a:lnTo>
                <a:cubicBezTo>
                  <a:pt x="4345" y="4233"/>
                  <a:pt x="4997" y="4885"/>
                  <a:pt x="4997" y="5684"/>
                </a:cubicBezTo>
                <a:cubicBezTo>
                  <a:pt x="4997" y="7469"/>
                  <a:pt x="3545" y="8920"/>
                  <a:pt x="1761" y="8920"/>
                </a:cubicBezTo>
                <a:cubicBezTo>
                  <a:pt x="1577" y="8920"/>
                  <a:pt x="1429" y="9069"/>
                  <a:pt x="1429" y="9252"/>
                </a:cubicBezTo>
                <a:cubicBezTo>
                  <a:pt x="1429" y="9437"/>
                  <a:pt x="1578" y="9585"/>
                  <a:pt x="1761" y="9585"/>
                </a:cubicBezTo>
                <a:cubicBezTo>
                  <a:pt x="3914" y="9585"/>
                  <a:pt x="5664" y="7835"/>
                  <a:pt x="5664" y="5683"/>
                </a:cubicBezTo>
                <a:cubicBezTo>
                  <a:pt x="5664" y="4515"/>
                  <a:pt x="4714" y="3565"/>
                  <a:pt x="3545" y="3565"/>
                </a:cubicBezTo>
                <a:lnTo>
                  <a:pt x="1761" y="3565"/>
                </a:lnTo>
                <a:cubicBezTo>
                  <a:pt x="1577" y="3565"/>
                  <a:pt x="1429" y="3714"/>
                  <a:pt x="1429" y="3898"/>
                </a:cubicBezTo>
                <a:lnTo>
                  <a:pt x="1429" y="5302"/>
                </a:lnTo>
                <a:cubicBezTo>
                  <a:pt x="987" y="5159"/>
                  <a:pt x="667" y="4746"/>
                  <a:pt x="667" y="4258"/>
                </a:cubicBezTo>
                <a:lnTo>
                  <a:pt x="667" y="2117"/>
                </a:lnTo>
                <a:cubicBezTo>
                  <a:pt x="667" y="1514"/>
                  <a:pt x="1159" y="1024"/>
                  <a:pt x="1761" y="1024"/>
                </a:cubicBezTo>
                <a:lnTo>
                  <a:pt x="3213" y="1024"/>
                </a:lnTo>
                <a:lnTo>
                  <a:pt x="3213" y="1784"/>
                </a:lnTo>
                <a:lnTo>
                  <a:pt x="2118" y="1784"/>
                </a:lnTo>
                <a:cubicBezTo>
                  <a:pt x="1933" y="1784"/>
                  <a:pt x="1785" y="1934"/>
                  <a:pt x="1785" y="2117"/>
                </a:cubicBezTo>
                <a:cubicBezTo>
                  <a:pt x="1785" y="2302"/>
                  <a:pt x="1934" y="2450"/>
                  <a:pt x="2118" y="2450"/>
                </a:cubicBezTo>
                <a:lnTo>
                  <a:pt x="3545" y="2450"/>
                </a:lnTo>
                <a:cubicBezTo>
                  <a:pt x="4410" y="2450"/>
                  <a:pt x="5222" y="2787"/>
                  <a:pt x="5834" y="3399"/>
                </a:cubicBezTo>
                <a:cubicBezTo>
                  <a:pt x="6445" y="4009"/>
                  <a:pt x="6782" y="4823"/>
                  <a:pt x="6782" y="5686"/>
                </a:cubicBezTo>
                <a:cubicBezTo>
                  <a:pt x="6782" y="8460"/>
                  <a:pt x="4539" y="10707"/>
                  <a:pt x="1761" y="10707"/>
                </a:cubicBezTo>
                <a:cubicBezTo>
                  <a:pt x="1157" y="10707"/>
                  <a:pt x="667" y="10216"/>
                  <a:pt x="667" y="9613"/>
                </a:cubicBezTo>
                <a:lnTo>
                  <a:pt x="667" y="9256"/>
                </a:lnTo>
                <a:cubicBezTo>
                  <a:pt x="667" y="9071"/>
                  <a:pt x="517" y="8923"/>
                  <a:pt x="335" y="8923"/>
                </a:cubicBezTo>
                <a:cubicBezTo>
                  <a:pt x="150" y="8923"/>
                  <a:pt x="1" y="9072"/>
                  <a:pt x="1" y="9256"/>
                </a:cubicBezTo>
                <a:lnTo>
                  <a:pt x="1" y="9613"/>
                </a:lnTo>
                <a:cubicBezTo>
                  <a:pt x="1" y="10585"/>
                  <a:pt x="791" y="11375"/>
                  <a:pt x="1763" y="11375"/>
                </a:cubicBezTo>
                <a:cubicBezTo>
                  <a:pt x="4539" y="11375"/>
                  <a:pt x="6894" y="9371"/>
                  <a:pt x="7364" y="6677"/>
                </a:cubicBezTo>
                <a:cubicBezTo>
                  <a:pt x="7524" y="6826"/>
                  <a:pt x="7738" y="6913"/>
                  <a:pt x="8009" y="6913"/>
                </a:cubicBezTo>
                <a:cubicBezTo>
                  <a:pt x="8685" y="6913"/>
                  <a:pt x="9235" y="6364"/>
                  <a:pt x="9235" y="5689"/>
                </a:cubicBezTo>
                <a:cubicBezTo>
                  <a:pt x="9231" y="4167"/>
                  <a:pt x="8640" y="2739"/>
                  <a:pt x="7566" y="1666"/>
                </a:cubicBezTo>
                <a:cubicBezTo>
                  <a:pt x="6492" y="591"/>
                  <a:pt x="5063" y="0"/>
                  <a:pt x="3545"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81" name="Google Shape;581;p49"/>
          <p:cNvGrpSpPr/>
          <p:nvPr/>
        </p:nvGrpSpPr>
        <p:grpSpPr>
          <a:xfrm>
            <a:off x="4185531" y="2810712"/>
            <a:ext cx="589728" cy="497273"/>
            <a:chOff x="3139148" y="2108033"/>
            <a:chExt cx="442296" cy="372955"/>
          </a:xfrm>
        </p:grpSpPr>
        <p:sp>
          <p:nvSpPr>
            <p:cNvPr id="582" name="Google Shape;582;p49"/>
            <p:cNvSpPr/>
            <p:nvPr/>
          </p:nvSpPr>
          <p:spPr>
            <a:xfrm>
              <a:off x="3402161" y="2330173"/>
              <a:ext cx="124604" cy="95319"/>
            </a:xfrm>
            <a:custGeom>
              <a:avLst/>
              <a:gdLst/>
              <a:ahLst/>
              <a:cxnLst/>
              <a:rect l="l" t="t" r="r" b="b"/>
              <a:pathLst>
                <a:path w="3204" h="2451" extrusionOk="0">
                  <a:moveTo>
                    <a:pt x="2210" y="666"/>
                  </a:moveTo>
                  <a:lnTo>
                    <a:pt x="1601" y="1537"/>
                  </a:lnTo>
                  <a:lnTo>
                    <a:pt x="992" y="666"/>
                  </a:lnTo>
                  <a:close/>
                  <a:moveTo>
                    <a:pt x="352" y="1"/>
                  </a:moveTo>
                  <a:cubicBezTo>
                    <a:pt x="228" y="1"/>
                    <a:pt x="114" y="71"/>
                    <a:pt x="57" y="180"/>
                  </a:cubicBezTo>
                  <a:cubicBezTo>
                    <a:pt x="0" y="290"/>
                    <a:pt x="7" y="424"/>
                    <a:pt x="80" y="525"/>
                  </a:cubicBezTo>
                  <a:lnTo>
                    <a:pt x="1327" y="2308"/>
                  </a:lnTo>
                  <a:cubicBezTo>
                    <a:pt x="1389" y="2398"/>
                    <a:pt x="1491" y="2451"/>
                    <a:pt x="1601" y="2451"/>
                  </a:cubicBezTo>
                  <a:cubicBezTo>
                    <a:pt x="1709" y="2451"/>
                    <a:pt x="1811" y="2398"/>
                    <a:pt x="1874" y="2308"/>
                  </a:cubicBezTo>
                  <a:lnTo>
                    <a:pt x="3123" y="525"/>
                  </a:lnTo>
                  <a:cubicBezTo>
                    <a:pt x="3194" y="423"/>
                    <a:pt x="3203" y="290"/>
                    <a:pt x="3147" y="180"/>
                  </a:cubicBezTo>
                  <a:cubicBezTo>
                    <a:pt x="3090" y="71"/>
                    <a:pt x="2974" y="1"/>
                    <a:pt x="2850"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83" name="Google Shape;583;p49"/>
            <p:cNvSpPr/>
            <p:nvPr/>
          </p:nvSpPr>
          <p:spPr>
            <a:xfrm>
              <a:off x="3402006" y="2163646"/>
              <a:ext cx="124681" cy="95319"/>
            </a:xfrm>
            <a:custGeom>
              <a:avLst/>
              <a:gdLst/>
              <a:ahLst/>
              <a:cxnLst/>
              <a:rect l="l" t="t" r="r" b="b"/>
              <a:pathLst>
                <a:path w="3206" h="2451" extrusionOk="0">
                  <a:moveTo>
                    <a:pt x="1605" y="913"/>
                  </a:moveTo>
                  <a:lnTo>
                    <a:pt x="2214" y="1784"/>
                  </a:lnTo>
                  <a:lnTo>
                    <a:pt x="996" y="1784"/>
                  </a:lnTo>
                  <a:lnTo>
                    <a:pt x="1605" y="913"/>
                  </a:lnTo>
                  <a:close/>
                  <a:moveTo>
                    <a:pt x="1604" y="0"/>
                  </a:moveTo>
                  <a:cubicBezTo>
                    <a:pt x="1495" y="0"/>
                    <a:pt x="1393" y="53"/>
                    <a:pt x="1330" y="143"/>
                  </a:cubicBezTo>
                  <a:lnTo>
                    <a:pt x="81" y="1926"/>
                  </a:lnTo>
                  <a:cubicBezTo>
                    <a:pt x="10" y="2028"/>
                    <a:pt x="1" y="2161"/>
                    <a:pt x="58" y="2271"/>
                  </a:cubicBezTo>
                  <a:cubicBezTo>
                    <a:pt x="118" y="2380"/>
                    <a:pt x="231" y="2450"/>
                    <a:pt x="355" y="2450"/>
                  </a:cubicBezTo>
                  <a:lnTo>
                    <a:pt x="2853" y="2450"/>
                  </a:lnTo>
                  <a:cubicBezTo>
                    <a:pt x="2977" y="2450"/>
                    <a:pt x="3092" y="2380"/>
                    <a:pt x="3149" y="2271"/>
                  </a:cubicBezTo>
                  <a:cubicBezTo>
                    <a:pt x="3205" y="2161"/>
                    <a:pt x="3198" y="2027"/>
                    <a:pt x="3126" y="1926"/>
                  </a:cubicBezTo>
                  <a:lnTo>
                    <a:pt x="1877" y="143"/>
                  </a:lnTo>
                  <a:cubicBezTo>
                    <a:pt x="1815" y="53"/>
                    <a:pt x="1713" y="0"/>
                    <a:pt x="160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84" name="Google Shape;584;p49"/>
            <p:cNvSpPr/>
            <p:nvPr/>
          </p:nvSpPr>
          <p:spPr>
            <a:xfrm>
              <a:off x="3139148" y="2108033"/>
              <a:ext cx="442296" cy="372955"/>
            </a:xfrm>
            <a:custGeom>
              <a:avLst/>
              <a:gdLst/>
              <a:ahLst/>
              <a:cxnLst/>
              <a:rect l="l" t="t" r="r" b="b"/>
              <a:pathLst>
                <a:path w="11373" h="9590" extrusionOk="0">
                  <a:moveTo>
                    <a:pt x="10706" y="667"/>
                  </a:moveTo>
                  <a:lnTo>
                    <a:pt x="10706" y="8923"/>
                  </a:lnTo>
                  <a:lnTo>
                    <a:pt x="666" y="8923"/>
                  </a:lnTo>
                  <a:lnTo>
                    <a:pt x="666" y="667"/>
                  </a:lnTo>
                  <a:close/>
                  <a:moveTo>
                    <a:pt x="334" y="1"/>
                  </a:moveTo>
                  <a:cubicBezTo>
                    <a:pt x="149" y="1"/>
                    <a:pt x="0" y="150"/>
                    <a:pt x="0" y="334"/>
                  </a:cubicBezTo>
                  <a:lnTo>
                    <a:pt x="0" y="9257"/>
                  </a:lnTo>
                  <a:cubicBezTo>
                    <a:pt x="0" y="9442"/>
                    <a:pt x="150" y="9589"/>
                    <a:pt x="334" y="9589"/>
                  </a:cubicBezTo>
                  <a:lnTo>
                    <a:pt x="11041" y="9589"/>
                  </a:lnTo>
                  <a:cubicBezTo>
                    <a:pt x="11225" y="9589"/>
                    <a:pt x="11373" y="9439"/>
                    <a:pt x="11373" y="9257"/>
                  </a:cubicBezTo>
                  <a:lnTo>
                    <a:pt x="11373" y="334"/>
                  </a:lnTo>
                  <a:cubicBezTo>
                    <a:pt x="11373" y="150"/>
                    <a:pt x="11223" y="1"/>
                    <a:pt x="11041"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85" name="Google Shape;585;p49"/>
            <p:cNvSpPr/>
            <p:nvPr/>
          </p:nvSpPr>
          <p:spPr>
            <a:xfrm>
              <a:off x="3250179" y="2191374"/>
              <a:ext cx="25940" cy="25901"/>
            </a:xfrm>
            <a:custGeom>
              <a:avLst/>
              <a:gdLst/>
              <a:ahLst/>
              <a:cxnLst/>
              <a:rect l="l" t="t" r="r" b="b"/>
              <a:pathLst>
                <a:path w="667" h="666" extrusionOk="0">
                  <a:moveTo>
                    <a:pt x="333" y="0"/>
                  </a:moveTo>
                  <a:cubicBezTo>
                    <a:pt x="151" y="0"/>
                    <a:pt x="1" y="150"/>
                    <a:pt x="1" y="334"/>
                  </a:cubicBezTo>
                  <a:cubicBezTo>
                    <a:pt x="1" y="516"/>
                    <a:pt x="151" y="666"/>
                    <a:pt x="333" y="666"/>
                  </a:cubicBezTo>
                  <a:cubicBezTo>
                    <a:pt x="517" y="666"/>
                    <a:pt x="667" y="516"/>
                    <a:pt x="667" y="334"/>
                  </a:cubicBezTo>
                  <a:cubicBezTo>
                    <a:pt x="667" y="149"/>
                    <a:pt x="517"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86" name="Google Shape;586;p49"/>
            <p:cNvSpPr/>
            <p:nvPr/>
          </p:nvSpPr>
          <p:spPr>
            <a:xfrm>
              <a:off x="3194644" y="2233026"/>
              <a:ext cx="166021" cy="164660"/>
            </a:xfrm>
            <a:custGeom>
              <a:avLst/>
              <a:gdLst/>
              <a:ahLst/>
              <a:cxnLst/>
              <a:rect l="l" t="t" r="r" b="b"/>
              <a:pathLst>
                <a:path w="4269" h="4234" extrusionOk="0">
                  <a:moveTo>
                    <a:pt x="1429" y="1431"/>
                  </a:moveTo>
                  <a:lnTo>
                    <a:pt x="1429" y="2473"/>
                  </a:lnTo>
                  <a:cubicBezTo>
                    <a:pt x="1429" y="2658"/>
                    <a:pt x="1579" y="2806"/>
                    <a:pt x="1761" y="2806"/>
                  </a:cubicBezTo>
                  <a:lnTo>
                    <a:pt x="2804" y="2806"/>
                  </a:lnTo>
                  <a:cubicBezTo>
                    <a:pt x="2662" y="3247"/>
                    <a:pt x="2249" y="3567"/>
                    <a:pt x="1761" y="3567"/>
                  </a:cubicBezTo>
                  <a:cubicBezTo>
                    <a:pt x="1157" y="3567"/>
                    <a:pt x="667" y="3076"/>
                    <a:pt x="667" y="2473"/>
                  </a:cubicBezTo>
                  <a:cubicBezTo>
                    <a:pt x="667" y="1987"/>
                    <a:pt x="987" y="1572"/>
                    <a:pt x="1429" y="1431"/>
                  </a:cubicBezTo>
                  <a:close/>
                  <a:moveTo>
                    <a:pt x="1762" y="0"/>
                  </a:moveTo>
                  <a:cubicBezTo>
                    <a:pt x="1578" y="0"/>
                    <a:pt x="1430" y="150"/>
                    <a:pt x="1430" y="333"/>
                  </a:cubicBezTo>
                  <a:lnTo>
                    <a:pt x="1430" y="746"/>
                  </a:lnTo>
                  <a:cubicBezTo>
                    <a:pt x="617" y="901"/>
                    <a:pt x="2" y="1618"/>
                    <a:pt x="2" y="2474"/>
                  </a:cubicBezTo>
                  <a:cubicBezTo>
                    <a:pt x="1" y="3444"/>
                    <a:pt x="790" y="4234"/>
                    <a:pt x="1761" y="4234"/>
                  </a:cubicBezTo>
                  <a:cubicBezTo>
                    <a:pt x="2494" y="4234"/>
                    <a:pt x="3124" y="3784"/>
                    <a:pt x="3390" y="3144"/>
                  </a:cubicBezTo>
                  <a:lnTo>
                    <a:pt x="3668" y="3423"/>
                  </a:lnTo>
                  <a:cubicBezTo>
                    <a:pt x="3733" y="3488"/>
                    <a:pt x="3818" y="3520"/>
                    <a:pt x="3904" y="3520"/>
                  </a:cubicBezTo>
                  <a:cubicBezTo>
                    <a:pt x="3989" y="3520"/>
                    <a:pt x="4074" y="3488"/>
                    <a:pt x="4139" y="3423"/>
                  </a:cubicBezTo>
                  <a:cubicBezTo>
                    <a:pt x="4269" y="3293"/>
                    <a:pt x="4269" y="3082"/>
                    <a:pt x="4139" y="2952"/>
                  </a:cubicBezTo>
                  <a:lnTo>
                    <a:pt x="3426" y="2238"/>
                  </a:lnTo>
                  <a:cubicBezTo>
                    <a:pt x="3364" y="2176"/>
                    <a:pt x="3278" y="2140"/>
                    <a:pt x="3189" y="2140"/>
                  </a:cubicBezTo>
                  <a:lnTo>
                    <a:pt x="2096" y="2140"/>
                  </a:lnTo>
                  <a:lnTo>
                    <a:pt x="2096" y="1379"/>
                  </a:lnTo>
                  <a:lnTo>
                    <a:pt x="3189" y="1379"/>
                  </a:lnTo>
                  <a:cubicBezTo>
                    <a:pt x="3374" y="1379"/>
                    <a:pt x="3522" y="1230"/>
                    <a:pt x="3522" y="1046"/>
                  </a:cubicBezTo>
                  <a:cubicBezTo>
                    <a:pt x="3522" y="863"/>
                    <a:pt x="3372" y="714"/>
                    <a:pt x="3189" y="714"/>
                  </a:cubicBezTo>
                  <a:lnTo>
                    <a:pt x="2096" y="714"/>
                  </a:lnTo>
                  <a:lnTo>
                    <a:pt x="2096" y="333"/>
                  </a:lnTo>
                  <a:cubicBezTo>
                    <a:pt x="2096" y="148"/>
                    <a:pt x="1946" y="0"/>
                    <a:pt x="176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87" name="Google Shape;587;p49"/>
          <p:cNvSpPr/>
          <p:nvPr/>
        </p:nvSpPr>
        <p:spPr>
          <a:xfrm>
            <a:off x="5289230" y="2764614"/>
            <a:ext cx="537823" cy="589780"/>
          </a:xfrm>
          <a:custGeom>
            <a:avLst/>
            <a:gdLst/>
            <a:ahLst/>
            <a:cxnLst/>
            <a:rect l="l" t="t" r="r" b="b"/>
            <a:pathLst>
              <a:path w="10372" h="11374" extrusionOk="0">
                <a:moveTo>
                  <a:pt x="6433" y="664"/>
                </a:moveTo>
                <a:cubicBezTo>
                  <a:pt x="6839" y="664"/>
                  <a:pt x="7171" y="994"/>
                  <a:pt x="7171" y="1402"/>
                </a:cubicBezTo>
                <a:cubicBezTo>
                  <a:pt x="7171" y="1808"/>
                  <a:pt x="6840" y="2140"/>
                  <a:pt x="6433" y="2140"/>
                </a:cubicBezTo>
                <a:cubicBezTo>
                  <a:pt x="6025" y="2140"/>
                  <a:pt x="5695" y="1809"/>
                  <a:pt x="5695" y="1402"/>
                </a:cubicBezTo>
                <a:cubicBezTo>
                  <a:pt x="5695" y="994"/>
                  <a:pt x="6026" y="664"/>
                  <a:pt x="6433" y="664"/>
                </a:cubicBezTo>
                <a:close/>
                <a:moveTo>
                  <a:pt x="8323" y="6375"/>
                </a:moveTo>
                <a:lnTo>
                  <a:pt x="8848" y="8207"/>
                </a:lnTo>
                <a:lnTo>
                  <a:pt x="6517" y="8207"/>
                </a:lnTo>
                <a:lnTo>
                  <a:pt x="7042" y="6375"/>
                </a:lnTo>
                <a:close/>
                <a:moveTo>
                  <a:pt x="2173" y="8631"/>
                </a:moveTo>
                <a:lnTo>
                  <a:pt x="2173" y="9830"/>
                </a:lnTo>
                <a:lnTo>
                  <a:pt x="1437" y="10568"/>
                </a:lnTo>
                <a:lnTo>
                  <a:pt x="836" y="9967"/>
                </a:lnTo>
                <a:lnTo>
                  <a:pt x="2173" y="8631"/>
                </a:lnTo>
                <a:close/>
                <a:moveTo>
                  <a:pt x="5030" y="1757"/>
                </a:moveTo>
                <a:lnTo>
                  <a:pt x="5030" y="4614"/>
                </a:lnTo>
                <a:cubicBezTo>
                  <a:pt x="5030" y="4798"/>
                  <a:pt x="5180" y="4947"/>
                  <a:pt x="5364" y="4947"/>
                </a:cubicBezTo>
                <a:lnTo>
                  <a:pt x="5721" y="4947"/>
                </a:lnTo>
                <a:cubicBezTo>
                  <a:pt x="6208" y="4947"/>
                  <a:pt x="6622" y="5266"/>
                  <a:pt x="6763" y="5708"/>
                </a:cubicBezTo>
                <a:lnTo>
                  <a:pt x="5364" y="5708"/>
                </a:lnTo>
                <a:cubicBezTo>
                  <a:pt x="4758" y="5708"/>
                  <a:pt x="4268" y="5218"/>
                  <a:pt x="4268" y="4614"/>
                </a:cubicBezTo>
                <a:lnTo>
                  <a:pt x="4268" y="3543"/>
                </a:lnTo>
                <a:cubicBezTo>
                  <a:pt x="4268" y="3359"/>
                  <a:pt x="4118" y="3211"/>
                  <a:pt x="3935" y="3211"/>
                </a:cubicBezTo>
                <a:cubicBezTo>
                  <a:pt x="3752" y="3211"/>
                  <a:pt x="3602" y="3360"/>
                  <a:pt x="3602" y="3543"/>
                </a:cubicBezTo>
                <a:lnTo>
                  <a:pt x="3602" y="4614"/>
                </a:lnTo>
                <a:lnTo>
                  <a:pt x="3602" y="10705"/>
                </a:lnTo>
                <a:lnTo>
                  <a:pt x="2841" y="10705"/>
                </a:lnTo>
                <a:lnTo>
                  <a:pt x="2841" y="4256"/>
                </a:lnTo>
                <a:cubicBezTo>
                  <a:pt x="2841" y="2980"/>
                  <a:pt x="3796" y="1921"/>
                  <a:pt x="5030" y="1757"/>
                </a:cubicBezTo>
                <a:close/>
                <a:moveTo>
                  <a:pt x="6434" y="0"/>
                </a:moveTo>
                <a:cubicBezTo>
                  <a:pt x="5769" y="0"/>
                  <a:pt x="5212" y="465"/>
                  <a:pt x="5066" y="1085"/>
                </a:cubicBezTo>
                <a:cubicBezTo>
                  <a:pt x="3446" y="1234"/>
                  <a:pt x="2175" y="2601"/>
                  <a:pt x="2175" y="4259"/>
                </a:cubicBezTo>
                <a:lnTo>
                  <a:pt x="2175" y="7691"/>
                </a:lnTo>
                <a:lnTo>
                  <a:pt x="131" y="9734"/>
                </a:lnTo>
                <a:cubicBezTo>
                  <a:pt x="0" y="9864"/>
                  <a:pt x="0" y="10075"/>
                  <a:pt x="131" y="10205"/>
                </a:cubicBezTo>
                <a:lnTo>
                  <a:pt x="1202" y="11276"/>
                </a:lnTo>
                <a:cubicBezTo>
                  <a:pt x="1267" y="11341"/>
                  <a:pt x="1352" y="11373"/>
                  <a:pt x="1437" y="11373"/>
                </a:cubicBezTo>
                <a:cubicBezTo>
                  <a:pt x="1522" y="11373"/>
                  <a:pt x="1607" y="11341"/>
                  <a:pt x="1672" y="11276"/>
                </a:cubicBezTo>
                <a:lnTo>
                  <a:pt x="2175" y="10774"/>
                </a:lnTo>
                <a:lnTo>
                  <a:pt x="2175" y="11039"/>
                </a:lnTo>
                <a:cubicBezTo>
                  <a:pt x="2175" y="11224"/>
                  <a:pt x="2324" y="11373"/>
                  <a:pt x="2507" y="11373"/>
                </a:cubicBezTo>
                <a:lnTo>
                  <a:pt x="3935" y="11373"/>
                </a:lnTo>
                <a:cubicBezTo>
                  <a:pt x="4120" y="11373"/>
                  <a:pt x="4268" y="11223"/>
                  <a:pt x="4268" y="11039"/>
                </a:cubicBezTo>
                <a:lnTo>
                  <a:pt x="4268" y="5993"/>
                </a:lnTo>
                <a:cubicBezTo>
                  <a:pt x="4569" y="6233"/>
                  <a:pt x="4949" y="6376"/>
                  <a:pt x="5361" y="6376"/>
                </a:cubicBezTo>
                <a:lnTo>
                  <a:pt x="6347" y="6376"/>
                </a:lnTo>
                <a:lnTo>
                  <a:pt x="5041" y="10948"/>
                </a:lnTo>
                <a:cubicBezTo>
                  <a:pt x="4990" y="11125"/>
                  <a:pt x="5092" y="11309"/>
                  <a:pt x="5269" y="11359"/>
                </a:cubicBezTo>
                <a:cubicBezTo>
                  <a:pt x="5299" y="11368"/>
                  <a:pt x="5330" y="11372"/>
                  <a:pt x="5360" y="11372"/>
                </a:cubicBezTo>
                <a:cubicBezTo>
                  <a:pt x="5505" y="11372"/>
                  <a:pt x="5639" y="11277"/>
                  <a:pt x="5680" y="11131"/>
                </a:cubicBezTo>
                <a:lnTo>
                  <a:pt x="6325" y="8875"/>
                </a:lnTo>
                <a:lnTo>
                  <a:pt x="9034" y="8875"/>
                </a:lnTo>
                <a:lnTo>
                  <a:pt x="9679" y="11131"/>
                </a:lnTo>
                <a:cubicBezTo>
                  <a:pt x="9721" y="11277"/>
                  <a:pt x="9853" y="11373"/>
                  <a:pt x="9998" y="11373"/>
                </a:cubicBezTo>
                <a:cubicBezTo>
                  <a:pt x="10029" y="11373"/>
                  <a:pt x="10060" y="11368"/>
                  <a:pt x="10091" y="11359"/>
                </a:cubicBezTo>
                <a:cubicBezTo>
                  <a:pt x="10271" y="11308"/>
                  <a:pt x="10372" y="11123"/>
                  <a:pt x="10322" y="10947"/>
                </a:cubicBezTo>
                <a:lnTo>
                  <a:pt x="8894" y="5951"/>
                </a:lnTo>
                <a:cubicBezTo>
                  <a:pt x="8853" y="5807"/>
                  <a:pt x="8723" y="5709"/>
                  <a:pt x="8574" y="5709"/>
                </a:cubicBezTo>
                <a:lnTo>
                  <a:pt x="7448" y="5709"/>
                </a:lnTo>
                <a:cubicBezTo>
                  <a:pt x="7291" y="4898"/>
                  <a:pt x="6576" y="4281"/>
                  <a:pt x="5720" y="4281"/>
                </a:cubicBezTo>
                <a:lnTo>
                  <a:pt x="5696" y="4281"/>
                </a:lnTo>
                <a:lnTo>
                  <a:pt x="5696" y="2597"/>
                </a:lnTo>
                <a:cubicBezTo>
                  <a:pt x="5911" y="2730"/>
                  <a:pt x="6163" y="2807"/>
                  <a:pt x="6434" y="2807"/>
                </a:cubicBezTo>
                <a:cubicBezTo>
                  <a:pt x="7208" y="2807"/>
                  <a:pt x="7837" y="2178"/>
                  <a:pt x="7837" y="1404"/>
                </a:cubicBezTo>
                <a:cubicBezTo>
                  <a:pt x="7837" y="630"/>
                  <a:pt x="7208" y="0"/>
                  <a:pt x="643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88" name="Google Shape;588;p49"/>
          <p:cNvGrpSpPr/>
          <p:nvPr/>
        </p:nvGrpSpPr>
        <p:grpSpPr>
          <a:xfrm>
            <a:off x="6340711" y="2764509"/>
            <a:ext cx="589780" cy="589728"/>
            <a:chOff x="4755533" y="2073382"/>
            <a:chExt cx="442335" cy="442296"/>
          </a:xfrm>
        </p:grpSpPr>
        <p:sp>
          <p:nvSpPr>
            <p:cNvPr id="589" name="Google Shape;589;p49"/>
            <p:cNvSpPr/>
            <p:nvPr/>
          </p:nvSpPr>
          <p:spPr>
            <a:xfrm>
              <a:off x="4949867" y="2073382"/>
              <a:ext cx="248002" cy="234079"/>
            </a:xfrm>
            <a:custGeom>
              <a:avLst/>
              <a:gdLst/>
              <a:ahLst/>
              <a:cxnLst/>
              <a:rect l="l" t="t" r="r" b="b"/>
              <a:pathLst>
                <a:path w="6377" h="6019" extrusionOk="0">
                  <a:moveTo>
                    <a:pt x="1427" y="1380"/>
                  </a:moveTo>
                  <a:lnTo>
                    <a:pt x="1427" y="2761"/>
                  </a:lnTo>
                  <a:cubicBezTo>
                    <a:pt x="1143" y="2470"/>
                    <a:pt x="822" y="2141"/>
                    <a:pt x="665" y="1982"/>
                  </a:cubicBezTo>
                  <a:lnTo>
                    <a:pt x="665" y="1380"/>
                  </a:lnTo>
                  <a:close/>
                  <a:moveTo>
                    <a:pt x="5710" y="1380"/>
                  </a:moveTo>
                  <a:lnTo>
                    <a:pt x="5710" y="1982"/>
                  </a:lnTo>
                  <a:cubicBezTo>
                    <a:pt x="5554" y="2142"/>
                    <a:pt x="5232" y="2471"/>
                    <a:pt x="4948" y="2761"/>
                  </a:cubicBezTo>
                  <a:lnTo>
                    <a:pt x="4948" y="1380"/>
                  </a:lnTo>
                  <a:close/>
                  <a:moveTo>
                    <a:pt x="4285" y="668"/>
                  </a:moveTo>
                  <a:lnTo>
                    <a:pt x="4284" y="2832"/>
                  </a:lnTo>
                  <a:cubicBezTo>
                    <a:pt x="4284" y="3436"/>
                    <a:pt x="3793" y="3926"/>
                    <a:pt x="3190" y="3926"/>
                  </a:cubicBezTo>
                  <a:cubicBezTo>
                    <a:pt x="2586" y="3926"/>
                    <a:pt x="2096" y="3435"/>
                    <a:pt x="2096" y="2832"/>
                  </a:cubicBezTo>
                  <a:lnTo>
                    <a:pt x="2096" y="668"/>
                  </a:lnTo>
                  <a:close/>
                  <a:moveTo>
                    <a:pt x="1762" y="0"/>
                  </a:moveTo>
                  <a:cubicBezTo>
                    <a:pt x="1578" y="0"/>
                    <a:pt x="1430" y="150"/>
                    <a:pt x="1430" y="333"/>
                  </a:cubicBezTo>
                  <a:lnTo>
                    <a:pt x="1430" y="714"/>
                  </a:lnTo>
                  <a:lnTo>
                    <a:pt x="333" y="714"/>
                  </a:lnTo>
                  <a:cubicBezTo>
                    <a:pt x="148" y="714"/>
                    <a:pt x="1" y="864"/>
                    <a:pt x="1" y="1047"/>
                  </a:cubicBezTo>
                  <a:lnTo>
                    <a:pt x="1" y="2118"/>
                  </a:lnTo>
                  <a:cubicBezTo>
                    <a:pt x="1" y="2203"/>
                    <a:pt x="34" y="2288"/>
                    <a:pt x="95" y="2350"/>
                  </a:cubicBezTo>
                  <a:cubicBezTo>
                    <a:pt x="95" y="2350"/>
                    <a:pt x="723" y="2993"/>
                    <a:pt x="1136" y="3416"/>
                  </a:cubicBezTo>
                  <a:cubicBezTo>
                    <a:pt x="1203" y="3486"/>
                    <a:pt x="1203" y="3597"/>
                    <a:pt x="1134" y="3666"/>
                  </a:cubicBezTo>
                  <a:cubicBezTo>
                    <a:pt x="1004" y="3796"/>
                    <a:pt x="1004" y="4006"/>
                    <a:pt x="1134" y="4136"/>
                  </a:cubicBezTo>
                  <a:cubicBezTo>
                    <a:pt x="1200" y="4201"/>
                    <a:pt x="1285" y="4234"/>
                    <a:pt x="1370" y="4234"/>
                  </a:cubicBezTo>
                  <a:cubicBezTo>
                    <a:pt x="1455" y="4234"/>
                    <a:pt x="1540" y="4201"/>
                    <a:pt x="1606" y="4136"/>
                  </a:cubicBezTo>
                  <a:cubicBezTo>
                    <a:pt x="1680" y="4061"/>
                    <a:pt x="1738" y="3976"/>
                    <a:pt x="1778" y="3885"/>
                  </a:cubicBezTo>
                  <a:cubicBezTo>
                    <a:pt x="2036" y="4228"/>
                    <a:pt x="2417" y="4474"/>
                    <a:pt x="2854" y="4560"/>
                  </a:cubicBezTo>
                  <a:lnTo>
                    <a:pt x="2854" y="5353"/>
                  </a:lnTo>
                  <a:lnTo>
                    <a:pt x="2475" y="5353"/>
                  </a:lnTo>
                  <a:cubicBezTo>
                    <a:pt x="2290" y="5353"/>
                    <a:pt x="2142" y="5503"/>
                    <a:pt x="2142" y="5685"/>
                  </a:cubicBezTo>
                  <a:cubicBezTo>
                    <a:pt x="2142" y="5870"/>
                    <a:pt x="2292" y="6019"/>
                    <a:pt x="2475" y="6019"/>
                  </a:cubicBezTo>
                  <a:lnTo>
                    <a:pt x="3903" y="6019"/>
                  </a:lnTo>
                  <a:cubicBezTo>
                    <a:pt x="4088" y="6019"/>
                    <a:pt x="4235" y="5869"/>
                    <a:pt x="4235" y="5685"/>
                  </a:cubicBezTo>
                  <a:cubicBezTo>
                    <a:pt x="4235" y="5501"/>
                    <a:pt x="4086" y="5353"/>
                    <a:pt x="3903" y="5353"/>
                  </a:cubicBezTo>
                  <a:lnTo>
                    <a:pt x="3522" y="5353"/>
                  </a:lnTo>
                  <a:lnTo>
                    <a:pt x="3522" y="4560"/>
                  </a:lnTo>
                  <a:cubicBezTo>
                    <a:pt x="3960" y="4476"/>
                    <a:pt x="4340" y="4229"/>
                    <a:pt x="4598" y="3885"/>
                  </a:cubicBezTo>
                  <a:cubicBezTo>
                    <a:pt x="4640" y="3976"/>
                    <a:pt x="4696" y="4061"/>
                    <a:pt x="4771" y="4136"/>
                  </a:cubicBezTo>
                  <a:cubicBezTo>
                    <a:pt x="4836" y="4201"/>
                    <a:pt x="4921" y="4234"/>
                    <a:pt x="5006" y="4234"/>
                  </a:cubicBezTo>
                  <a:cubicBezTo>
                    <a:pt x="5091" y="4234"/>
                    <a:pt x="5176" y="4201"/>
                    <a:pt x="5241" y="4136"/>
                  </a:cubicBezTo>
                  <a:cubicBezTo>
                    <a:pt x="5372" y="4006"/>
                    <a:pt x="5372" y="3796"/>
                    <a:pt x="5241" y="3666"/>
                  </a:cubicBezTo>
                  <a:cubicBezTo>
                    <a:pt x="5173" y="3597"/>
                    <a:pt x="5173" y="3485"/>
                    <a:pt x="5240" y="3416"/>
                  </a:cubicBezTo>
                  <a:cubicBezTo>
                    <a:pt x="5653" y="2993"/>
                    <a:pt x="6282" y="2350"/>
                    <a:pt x="6282" y="2350"/>
                  </a:cubicBezTo>
                  <a:cubicBezTo>
                    <a:pt x="6342" y="2288"/>
                    <a:pt x="6376" y="2203"/>
                    <a:pt x="6376" y="2118"/>
                  </a:cubicBezTo>
                  <a:lnTo>
                    <a:pt x="6376" y="1047"/>
                  </a:lnTo>
                  <a:cubicBezTo>
                    <a:pt x="6377" y="864"/>
                    <a:pt x="6227" y="714"/>
                    <a:pt x="6044" y="714"/>
                  </a:cubicBezTo>
                  <a:lnTo>
                    <a:pt x="4950" y="714"/>
                  </a:lnTo>
                  <a:lnTo>
                    <a:pt x="4950" y="333"/>
                  </a:lnTo>
                  <a:cubicBezTo>
                    <a:pt x="4950" y="149"/>
                    <a:pt x="4801" y="0"/>
                    <a:pt x="4617"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90" name="Google Shape;590;p49"/>
            <p:cNvSpPr/>
            <p:nvPr/>
          </p:nvSpPr>
          <p:spPr>
            <a:xfrm>
              <a:off x="4755533" y="2142762"/>
              <a:ext cx="262896" cy="372916"/>
            </a:xfrm>
            <a:custGeom>
              <a:avLst/>
              <a:gdLst/>
              <a:ahLst/>
              <a:cxnLst/>
              <a:rect l="l" t="t" r="r" b="b"/>
              <a:pathLst>
                <a:path w="6760" h="9589" extrusionOk="0">
                  <a:moveTo>
                    <a:pt x="2832" y="666"/>
                  </a:moveTo>
                  <a:cubicBezTo>
                    <a:pt x="3237" y="666"/>
                    <a:pt x="3570" y="996"/>
                    <a:pt x="3570" y="1404"/>
                  </a:cubicBezTo>
                  <a:cubicBezTo>
                    <a:pt x="3570" y="1811"/>
                    <a:pt x="3239" y="2142"/>
                    <a:pt x="2832" y="2142"/>
                  </a:cubicBezTo>
                  <a:cubicBezTo>
                    <a:pt x="2424" y="2142"/>
                    <a:pt x="2094" y="1812"/>
                    <a:pt x="2094" y="1404"/>
                  </a:cubicBezTo>
                  <a:cubicBezTo>
                    <a:pt x="2095" y="997"/>
                    <a:pt x="2425" y="666"/>
                    <a:pt x="2832" y="666"/>
                  </a:cubicBezTo>
                  <a:close/>
                  <a:moveTo>
                    <a:pt x="2476" y="2809"/>
                  </a:moveTo>
                  <a:cubicBezTo>
                    <a:pt x="2686" y="2809"/>
                    <a:pt x="2856" y="2979"/>
                    <a:pt x="2856" y="3189"/>
                  </a:cubicBezTo>
                  <a:lnTo>
                    <a:pt x="2856" y="3902"/>
                  </a:lnTo>
                  <a:cubicBezTo>
                    <a:pt x="2856" y="4087"/>
                    <a:pt x="3006" y="4236"/>
                    <a:pt x="3189" y="4236"/>
                  </a:cubicBezTo>
                  <a:lnTo>
                    <a:pt x="4998" y="4236"/>
                  </a:lnTo>
                  <a:lnTo>
                    <a:pt x="4998" y="4996"/>
                  </a:lnTo>
                  <a:lnTo>
                    <a:pt x="3754" y="4996"/>
                  </a:lnTo>
                  <a:cubicBezTo>
                    <a:pt x="3380" y="4769"/>
                    <a:pt x="2942" y="4639"/>
                    <a:pt x="2475" y="4639"/>
                  </a:cubicBezTo>
                  <a:cubicBezTo>
                    <a:pt x="2346" y="4639"/>
                    <a:pt x="2218" y="4650"/>
                    <a:pt x="2094" y="4669"/>
                  </a:cubicBezTo>
                  <a:lnTo>
                    <a:pt x="2094" y="3189"/>
                  </a:lnTo>
                  <a:lnTo>
                    <a:pt x="2095" y="3189"/>
                  </a:lnTo>
                  <a:cubicBezTo>
                    <a:pt x="2095" y="2979"/>
                    <a:pt x="2265" y="2809"/>
                    <a:pt x="2476" y="2809"/>
                  </a:cubicBezTo>
                  <a:close/>
                  <a:moveTo>
                    <a:pt x="2476" y="5306"/>
                  </a:moveTo>
                  <a:cubicBezTo>
                    <a:pt x="3473" y="5306"/>
                    <a:pt x="4284" y="6118"/>
                    <a:pt x="4284" y="7115"/>
                  </a:cubicBezTo>
                  <a:cubicBezTo>
                    <a:pt x="4284" y="8112"/>
                    <a:pt x="3473" y="8923"/>
                    <a:pt x="2476" y="8923"/>
                  </a:cubicBezTo>
                  <a:cubicBezTo>
                    <a:pt x="1479" y="8923"/>
                    <a:pt x="667" y="8112"/>
                    <a:pt x="667" y="7115"/>
                  </a:cubicBezTo>
                  <a:cubicBezTo>
                    <a:pt x="667" y="6118"/>
                    <a:pt x="1479" y="5306"/>
                    <a:pt x="2476" y="5306"/>
                  </a:cubicBezTo>
                  <a:close/>
                  <a:moveTo>
                    <a:pt x="5754" y="7091"/>
                  </a:moveTo>
                  <a:lnTo>
                    <a:pt x="6016" y="8923"/>
                  </a:lnTo>
                  <a:lnTo>
                    <a:pt x="5262" y="8923"/>
                  </a:lnTo>
                  <a:lnTo>
                    <a:pt x="5000" y="7091"/>
                  </a:lnTo>
                  <a:close/>
                  <a:moveTo>
                    <a:pt x="2833" y="0"/>
                  </a:moveTo>
                  <a:cubicBezTo>
                    <a:pt x="2059" y="0"/>
                    <a:pt x="1429" y="630"/>
                    <a:pt x="1429" y="1404"/>
                  </a:cubicBezTo>
                  <a:cubicBezTo>
                    <a:pt x="1429" y="1780"/>
                    <a:pt x="1578" y="2121"/>
                    <a:pt x="1820" y="2374"/>
                  </a:cubicBezTo>
                  <a:cubicBezTo>
                    <a:pt x="1651" y="2509"/>
                    <a:pt x="1526" y="2697"/>
                    <a:pt x="1468" y="2911"/>
                  </a:cubicBezTo>
                  <a:cubicBezTo>
                    <a:pt x="1154" y="2648"/>
                    <a:pt x="748" y="2498"/>
                    <a:pt x="335" y="2498"/>
                  </a:cubicBezTo>
                  <a:cubicBezTo>
                    <a:pt x="151" y="2498"/>
                    <a:pt x="3" y="2648"/>
                    <a:pt x="3" y="2831"/>
                  </a:cubicBezTo>
                  <a:cubicBezTo>
                    <a:pt x="3" y="3015"/>
                    <a:pt x="153" y="3164"/>
                    <a:pt x="335" y="3164"/>
                  </a:cubicBezTo>
                  <a:cubicBezTo>
                    <a:pt x="938" y="3164"/>
                    <a:pt x="1429" y="3654"/>
                    <a:pt x="1429" y="4257"/>
                  </a:cubicBezTo>
                  <a:lnTo>
                    <a:pt x="1429" y="4872"/>
                  </a:lnTo>
                  <a:cubicBezTo>
                    <a:pt x="587" y="5267"/>
                    <a:pt x="1" y="6123"/>
                    <a:pt x="1" y="7114"/>
                  </a:cubicBezTo>
                  <a:cubicBezTo>
                    <a:pt x="1" y="8478"/>
                    <a:pt x="1112" y="9588"/>
                    <a:pt x="2476" y="9588"/>
                  </a:cubicBezTo>
                  <a:cubicBezTo>
                    <a:pt x="3329" y="9588"/>
                    <a:pt x="4085" y="9153"/>
                    <a:pt x="4528" y="8494"/>
                  </a:cubicBezTo>
                  <a:lnTo>
                    <a:pt x="4644" y="9303"/>
                  </a:lnTo>
                  <a:cubicBezTo>
                    <a:pt x="4668" y="9467"/>
                    <a:pt x="4808" y="9589"/>
                    <a:pt x="4974" y="9589"/>
                  </a:cubicBezTo>
                  <a:lnTo>
                    <a:pt x="6401" y="9589"/>
                  </a:lnTo>
                  <a:cubicBezTo>
                    <a:pt x="6604" y="9589"/>
                    <a:pt x="6759" y="9410"/>
                    <a:pt x="6732" y="9209"/>
                  </a:cubicBezTo>
                  <a:lnTo>
                    <a:pt x="6374" y="6712"/>
                  </a:lnTo>
                  <a:cubicBezTo>
                    <a:pt x="6351" y="6547"/>
                    <a:pt x="6209" y="6425"/>
                    <a:pt x="6043" y="6425"/>
                  </a:cubicBezTo>
                  <a:lnTo>
                    <a:pt x="4851" y="6425"/>
                  </a:lnTo>
                  <a:cubicBezTo>
                    <a:pt x="4772" y="6147"/>
                    <a:pt x="4644" y="5891"/>
                    <a:pt x="4478" y="5664"/>
                  </a:cubicBezTo>
                  <a:lnTo>
                    <a:pt x="5330" y="5664"/>
                  </a:lnTo>
                  <a:cubicBezTo>
                    <a:pt x="5515" y="5664"/>
                    <a:pt x="5662" y="5514"/>
                    <a:pt x="5662" y="5331"/>
                  </a:cubicBezTo>
                  <a:lnTo>
                    <a:pt x="5662" y="3902"/>
                  </a:lnTo>
                  <a:cubicBezTo>
                    <a:pt x="5662" y="3719"/>
                    <a:pt x="5513" y="3570"/>
                    <a:pt x="5330" y="3570"/>
                  </a:cubicBezTo>
                  <a:lnTo>
                    <a:pt x="3521" y="3570"/>
                  </a:lnTo>
                  <a:lnTo>
                    <a:pt x="3521" y="3189"/>
                  </a:lnTo>
                  <a:cubicBezTo>
                    <a:pt x="3521" y="3009"/>
                    <a:pt x="3475" y="2838"/>
                    <a:pt x="3395" y="2690"/>
                  </a:cubicBezTo>
                  <a:cubicBezTo>
                    <a:pt x="3890" y="2472"/>
                    <a:pt x="4236" y="1978"/>
                    <a:pt x="4236" y="1404"/>
                  </a:cubicBezTo>
                  <a:cubicBezTo>
                    <a:pt x="4236" y="630"/>
                    <a:pt x="3607" y="0"/>
                    <a:pt x="28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91" name="Google Shape;591;p49"/>
          <p:cNvSpPr/>
          <p:nvPr/>
        </p:nvSpPr>
        <p:spPr>
          <a:xfrm>
            <a:off x="7418327" y="2838556"/>
            <a:ext cx="590299" cy="441843"/>
          </a:xfrm>
          <a:custGeom>
            <a:avLst/>
            <a:gdLst/>
            <a:ahLst/>
            <a:cxnLst/>
            <a:rect l="l" t="t" r="r" b="b"/>
            <a:pathLst>
              <a:path w="11384" h="8521" extrusionOk="0">
                <a:moveTo>
                  <a:pt x="10664" y="666"/>
                </a:moveTo>
                <a:lnTo>
                  <a:pt x="10129" y="4940"/>
                </a:lnTo>
                <a:cubicBezTo>
                  <a:pt x="10074" y="5378"/>
                  <a:pt x="9699" y="5709"/>
                  <a:pt x="9257" y="5709"/>
                </a:cubicBezTo>
                <a:cubicBezTo>
                  <a:pt x="8814" y="5709"/>
                  <a:pt x="8439" y="5378"/>
                  <a:pt x="8385" y="4940"/>
                </a:cubicBezTo>
                <a:lnTo>
                  <a:pt x="7851" y="666"/>
                </a:lnTo>
                <a:close/>
                <a:moveTo>
                  <a:pt x="8009" y="6474"/>
                </a:moveTo>
                <a:lnTo>
                  <a:pt x="8009" y="6474"/>
                </a:lnTo>
                <a:cubicBezTo>
                  <a:pt x="7908" y="6666"/>
                  <a:pt x="7854" y="6884"/>
                  <a:pt x="7854" y="7114"/>
                </a:cubicBezTo>
                <a:cubicBezTo>
                  <a:pt x="7854" y="7344"/>
                  <a:pt x="7910" y="7563"/>
                  <a:pt x="8009" y="7754"/>
                </a:cubicBezTo>
                <a:lnTo>
                  <a:pt x="4950" y="7519"/>
                </a:lnTo>
                <a:lnTo>
                  <a:pt x="4950" y="6708"/>
                </a:lnTo>
                <a:lnTo>
                  <a:pt x="8009" y="6474"/>
                </a:lnTo>
                <a:close/>
                <a:moveTo>
                  <a:pt x="1959" y="5676"/>
                </a:moveTo>
                <a:cubicBezTo>
                  <a:pt x="2206" y="5718"/>
                  <a:pt x="2426" y="5859"/>
                  <a:pt x="2567" y="6071"/>
                </a:cubicBezTo>
                <a:lnTo>
                  <a:pt x="2855" y="6502"/>
                </a:lnTo>
                <a:lnTo>
                  <a:pt x="2855" y="7852"/>
                </a:lnTo>
                <a:lnTo>
                  <a:pt x="951" y="7852"/>
                </a:lnTo>
                <a:lnTo>
                  <a:pt x="829" y="7369"/>
                </a:lnTo>
                <a:cubicBezTo>
                  <a:pt x="748" y="7044"/>
                  <a:pt x="697" y="6712"/>
                  <a:pt x="676" y="6377"/>
                </a:cubicBezTo>
                <a:lnTo>
                  <a:pt x="1404" y="6377"/>
                </a:lnTo>
                <a:cubicBezTo>
                  <a:pt x="1530" y="6377"/>
                  <a:pt x="1644" y="6306"/>
                  <a:pt x="1701" y="6192"/>
                </a:cubicBezTo>
                <a:lnTo>
                  <a:pt x="1959" y="5676"/>
                </a:lnTo>
                <a:close/>
                <a:moveTo>
                  <a:pt x="9257" y="6376"/>
                </a:moveTo>
                <a:cubicBezTo>
                  <a:pt x="9663" y="6376"/>
                  <a:pt x="9995" y="6706"/>
                  <a:pt x="9995" y="7114"/>
                </a:cubicBezTo>
                <a:cubicBezTo>
                  <a:pt x="9995" y="7522"/>
                  <a:pt x="9663" y="7852"/>
                  <a:pt x="9257" y="7852"/>
                </a:cubicBezTo>
                <a:cubicBezTo>
                  <a:pt x="8851" y="7852"/>
                  <a:pt x="8519" y="7522"/>
                  <a:pt x="8519" y="7114"/>
                </a:cubicBezTo>
                <a:cubicBezTo>
                  <a:pt x="8519" y="6706"/>
                  <a:pt x="8850" y="6376"/>
                  <a:pt x="9257" y="6376"/>
                </a:cubicBezTo>
                <a:close/>
                <a:moveTo>
                  <a:pt x="7472" y="0"/>
                </a:moveTo>
                <a:cubicBezTo>
                  <a:pt x="7376" y="0"/>
                  <a:pt x="7284" y="42"/>
                  <a:pt x="7221" y="113"/>
                </a:cubicBezTo>
                <a:cubicBezTo>
                  <a:pt x="7158" y="185"/>
                  <a:pt x="7128" y="279"/>
                  <a:pt x="7140" y="375"/>
                </a:cubicBezTo>
                <a:lnTo>
                  <a:pt x="7721" y="5022"/>
                </a:lnTo>
                <a:cubicBezTo>
                  <a:pt x="7758" y="5318"/>
                  <a:pt x="7876" y="5584"/>
                  <a:pt x="8052" y="5801"/>
                </a:cubicBezTo>
                <a:lnTo>
                  <a:pt x="4588" y="6069"/>
                </a:lnTo>
                <a:cubicBezTo>
                  <a:pt x="4414" y="6081"/>
                  <a:pt x="4281" y="6228"/>
                  <a:pt x="4281" y="6402"/>
                </a:cubicBezTo>
                <a:lnTo>
                  <a:pt x="4281" y="6782"/>
                </a:lnTo>
                <a:lnTo>
                  <a:pt x="3520" y="6782"/>
                </a:lnTo>
                <a:lnTo>
                  <a:pt x="3520" y="6402"/>
                </a:lnTo>
                <a:cubicBezTo>
                  <a:pt x="3520" y="6336"/>
                  <a:pt x="3501" y="6271"/>
                  <a:pt x="3465" y="6217"/>
                </a:cubicBezTo>
                <a:lnTo>
                  <a:pt x="3122" y="5702"/>
                </a:lnTo>
                <a:cubicBezTo>
                  <a:pt x="2828" y="5262"/>
                  <a:pt x="2336" y="4997"/>
                  <a:pt x="1804" y="4997"/>
                </a:cubicBezTo>
                <a:lnTo>
                  <a:pt x="1760" y="4997"/>
                </a:lnTo>
                <a:cubicBezTo>
                  <a:pt x="1633" y="4997"/>
                  <a:pt x="1518" y="5069"/>
                  <a:pt x="1462" y="5182"/>
                </a:cubicBezTo>
                <a:lnTo>
                  <a:pt x="1197" y="5713"/>
                </a:lnTo>
                <a:lnTo>
                  <a:pt x="333" y="5713"/>
                </a:lnTo>
                <a:cubicBezTo>
                  <a:pt x="148" y="5713"/>
                  <a:pt x="0" y="5862"/>
                  <a:pt x="0" y="6046"/>
                </a:cubicBezTo>
                <a:cubicBezTo>
                  <a:pt x="0" y="6546"/>
                  <a:pt x="62" y="7047"/>
                  <a:pt x="183" y="7533"/>
                </a:cubicBezTo>
                <a:lnTo>
                  <a:pt x="367" y="8268"/>
                </a:lnTo>
                <a:cubicBezTo>
                  <a:pt x="404" y="8416"/>
                  <a:pt x="537" y="8521"/>
                  <a:pt x="690" y="8521"/>
                </a:cubicBezTo>
                <a:lnTo>
                  <a:pt x="3189" y="8521"/>
                </a:lnTo>
                <a:cubicBezTo>
                  <a:pt x="3373" y="8521"/>
                  <a:pt x="3521" y="8371"/>
                  <a:pt x="3521" y="8188"/>
                </a:cubicBezTo>
                <a:lnTo>
                  <a:pt x="3521" y="7446"/>
                </a:lnTo>
                <a:lnTo>
                  <a:pt x="4283" y="7446"/>
                </a:lnTo>
                <a:lnTo>
                  <a:pt x="4283" y="7827"/>
                </a:lnTo>
                <a:cubicBezTo>
                  <a:pt x="4283" y="8002"/>
                  <a:pt x="4417" y="8145"/>
                  <a:pt x="4590" y="8159"/>
                </a:cubicBezTo>
                <a:lnTo>
                  <a:pt x="9057" y="8503"/>
                </a:lnTo>
                <a:cubicBezTo>
                  <a:pt x="9121" y="8512"/>
                  <a:pt x="9188" y="8518"/>
                  <a:pt x="9255" y="8518"/>
                </a:cubicBezTo>
                <a:lnTo>
                  <a:pt x="9257" y="8518"/>
                </a:lnTo>
                <a:cubicBezTo>
                  <a:pt x="10031" y="8515"/>
                  <a:pt x="10659" y="7886"/>
                  <a:pt x="10659" y="7113"/>
                </a:cubicBezTo>
                <a:cubicBezTo>
                  <a:pt x="10659" y="6695"/>
                  <a:pt x="10476" y="6321"/>
                  <a:pt x="10186" y="6063"/>
                </a:cubicBezTo>
                <a:cubicBezTo>
                  <a:pt x="10509" y="5818"/>
                  <a:pt x="10736" y="5449"/>
                  <a:pt x="10790" y="5022"/>
                </a:cubicBezTo>
                <a:lnTo>
                  <a:pt x="11370" y="375"/>
                </a:lnTo>
                <a:cubicBezTo>
                  <a:pt x="11383" y="279"/>
                  <a:pt x="11354" y="184"/>
                  <a:pt x="11291" y="113"/>
                </a:cubicBezTo>
                <a:cubicBezTo>
                  <a:pt x="11228" y="41"/>
                  <a:pt x="11136" y="0"/>
                  <a:pt x="1104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92" name="Google Shape;592;p49"/>
          <p:cNvSpPr/>
          <p:nvPr/>
        </p:nvSpPr>
        <p:spPr>
          <a:xfrm>
            <a:off x="8495943" y="2801534"/>
            <a:ext cx="589624" cy="515733"/>
          </a:xfrm>
          <a:custGeom>
            <a:avLst/>
            <a:gdLst/>
            <a:ahLst/>
            <a:cxnLst/>
            <a:rect l="l" t="t" r="r" b="b"/>
            <a:pathLst>
              <a:path w="11371" h="9946" extrusionOk="0">
                <a:moveTo>
                  <a:pt x="8186" y="666"/>
                </a:moveTo>
                <a:cubicBezTo>
                  <a:pt x="8592" y="666"/>
                  <a:pt x="8924" y="996"/>
                  <a:pt x="8924" y="1404"/>
                </a:cubicBezTo>
                <a:cubicBezTo>
                  <a:pt x="8924" y="1811"/>
                  <a:pt x="8594" y="2142"/>
                  <a:pt x="8186" y="2142"/>
                </a:cubicBezTo>
                <a:cubicBezTo>
                  <a:pt x="7780" y="2142"/>
                  <a:pt x="7448" y="1811"/>
                  <a:pt x="7448" y="1404"/>
                </a:cubicBezTo>
                <a:cubicBezTo>
                  <a:pt x="7448" y="996"/>
                  <a:pt x="7779" y="666"/>
                  <a:pt x="8186" y="666"/>
                </a:cubicBezTo>
                <a:close/>
                <a:moveTo>
                  <a:pt x="6784" y="2063"/>
                </a:moveTo>
                <a:lnTo>
                  <a:pt x="6784" y="3900"/>
                </a:lnTo>
                <a:cubicBezTo>
                  <a:pt x="6784" y="4085"/>
                  <a:pt x="6933" y="4234"/>
                  <a:pt x="7116" y="4234"/>
                </a:cubicBezTo>
                <a:lnTo>
                  <a:pt x="7474" y="4234"/>
                </a:lnTo>
                <a:cubicBezTo>
                  <a:pt x="7730" y="4234"/>
                  <a:pt x="8318" y="4370"/>
                  <a:pt x="8518" y="4995"/>
                </a:cubicBezTo>
                <a:lnTo>
                  <a:pt x="7115" y="4995"/>
                </a:lnTo>
                <a:lnTo>
                  <a:pt x="7115" y="4996"/>
                </a:lnTo>
                <a:cubicBezTo>
                  <a:pt x="6516" y="4996"/>
                  <a:pt x="6021" y="4512"/>
                  <a:pt x="6021" y="3902"/>
                </a:cubicBezTo>
                <a:lnTo>
                  <a:pt x="6021" y="3826"/>
                </a:lnTo>
                <a:cubicBezTo>
                  <a:pt x="6021" y="3641"/>
                  <a:pt x="5872" y="3493"/>
                  <a:pt x="5689" y="3493"/>
                </a:cubicBezTo>
                <a:cubicBezTo>
                  <a:pt x="5504" y="3493"/>
                  <a:pt x="5356" y="3642"/>
                  <a:pt x="5356" y="3826"/>
                </a:cubicBezTo>
                <a:lnTo>
                  <a:pt x="5356" y="3902"/>
                </a:lnTo>
                <a:lnTo>
                  <a:pt x="5356" y="4996"/>
                </a:lnTo>
                <a:lnTo>
                  <a:pt x="4595" y="4996"/>
                </a:lnTo>
                <a:lnTo>
                  <a:pt x="4595" y="4564"/>
                </a:lnTo>
                <a:cubicBezTo>
                  <a:pt x="4595" y="3286"/>
                  <a:pt x="5550" y="2227"/>
                  <a:pt x="6784" y="2063"/>
                </a:cubicBezTo>
                <a:close/>
                <a:moveTo>
                  <a:pt x="3926" y="7535"/>
                </a:moveTo>
                <a:lnTo>
                  <a:pt x="3926" y="8733"/>
                </a:lnTo>
                <a:lnTo>
                  <a:pt x="3545" y="9115"/>
                </a:lnTo>
                <a:lnTo>
                  <a:pt x="2946" y="8515"/>
                </a:lnTo>
                <a:lnTo>
                  <a:pt x="3926" y="7535"/>
                </a:lnTo>
                <a:close/>
                <a:moveTo>
                  <a:pt x="5355" y="5662"/>
                </a:moveTo>
                <a:lnTo>
                  <a:pt x="5355" y="9253"/>
                </a:lnTo>
                <a:lnTo>
                  <a:pt x="4593" y="9253"/>
                </a:lnTo>
                <a:lnTo>
                  <a:pt x="4593" y="5662"/>
                </a:lnTo>
                <a:close/>
                <a:moveTo>
                  <a:pt x="8186" y="0"/>
                </a:moveTo>
                <a:cubicBezTo>
                  <a:pt x="7415" y="0"/>
                  <a:pt x="6788" y="625"/>
                  <a:pt x="6783" y="1393"/>
                </a:cubicBezTo>
                <a:cubicBezTo>
                  <a:pt x="5180" y="1560"/>
                  <a:pt x="3926" y="2918"/>
                  <a:pt x="3926" y="4564"/>
                </a:cubicBezTo>
                <a:lnTo>
                  <a:pt x="3926" y="4996"/>
                </a:lnTo>
                <a:lnTo>
                  <a:pt x="334" y="4996"/>
                </a:lnTo>
                <a:cubicBezTo>
                  <a:pt x="149" y="4996"/>
                  <a:pt x="1" y="5146"/>
                  <a:pt x="1" y="5328"/>
                </a:cubicBezTo>
                <a:cubicBezTo>
                  <a:pt x="1" y="5513"/>
                  <a:pt x="150" y="5662"/>
                  <a:pt x="334" y="5662"/>
                </a:cubicBezTo>
                <a:lnTo>
                  <a:pt x="715" y="5662"/>
                </a:lnTo>
                <a:lnTo>
                  <a:pt x="715" y="9611"/>
                </a:lnTo>
                <a:cubicBezTo>
                  <a:pt x="715" y="9796"/>
                  <a:pt x="864" y="9945"/>
                  <a:pt x="1047" y="9945"/>
                </a:cubicBezTo>
                <a:cubicBezTo>
                  <a:pt x="1232" y="9945"/>
                  <a:pt x="1380" y="9795"/>
                  <a:pt x="1380" y="9611"/>
                </a:cubicBezTo>
                <a:lnTo>
                  <a:pt x="1380" y="5662"/>
                </a:lnTo>
                <a:lnTo>
                  <a:pt x="3925" y="5662"/>
                </a:lnTo>
                <a:lnTo>
                  <a:pt x="3925" y="6593"/>
                </a:lnTo>
                <a:lnTo>
                  <a:pt x="2238" y="8280"/>
                </a:lnTo>
                <a:cubicBezTo>
                  <a:pt x="2108" y="8411"/>
                  <a:pt x="2108" y="8621"/>
                  <a:pt x="2238" y="8752"/>
                </a:cubicBezTo>
                <a:lnTo>
                  <a:pt x="3308" y="9822"/>
                </a:lnTo>
                <a:cubicBezTo>
                  <a:pt x="3374" y="9887"/>
                  <a:pt x="3459" y="9919"/>
                  <a:pt x="3544" y="9919"/>
                </a:cubicBezTo>
                <a:cubicBezTo>
                  <a:pt x="3629" y="9919"/>
                  <a:pt x="3714" y="9887"/>
                  <a:pt x="3780" y="9822"/>
                </a:cubicBezTo>
                <a:lnTo>
                  <a:pt x="3934" y="9667"/>
                </a:lnTo>
                <a:cubicBezTo>
                  <a:pt x="3971" y="9811"/>
                  <a:pt x="4101" y="9920"/>
                  <a:pt x="4256" y="9920"/>
                </a:cubicBezTo>
                <a:lnTo>
                  <a:pt x="5685" y="9920"/>
                </a:lnTo>
                <a:cubicBezTo>
                  <a:pt x="5869" y="9920"/>
                  <a:pt x="6017" y="9770"/>
                  <a:pt x="6017" y="9588"/>
                </a:cubicBezTo>
                <a:lnTo>
                  <a:pt x="6017" y="5663"/>
                </a:lnTo>
                <a:lnTo>
                  <a:pt x="9990" y="5663"/>
                </a:lnTo>
                <a:lnTo>
                  <a:pt x="9990" y="9613"/>
                </a:lnTo>
                <a:cubicBezTo>
                  <a:pt x="9990" y="9797"/>
                  <a:pt x="10140" y="9946"/>
                  <a:pt x="10324" y="9946"/>
                </a:cubicBezTo>
                <a:cubicBezTo>
                  <a:pt x="10508" y="9946"/>
                  <a:pt x="10656" y="9796"/>
                  <a:pt x="10656" y="9613"/>
                </a:cubicBezTo>
                <a:lnTo>
                  <a:pt x="10656" y="5663"/>
                </a:lnTo>
                <a:lnTo>
                  <a:pt x="11037" y="5663"/>
                </a:lnTo>
                <a:cubicBezTo>
                  <a:pt x="11221" y="5663"/>
                  <a:pt x="11370" y="5513"/>
                  <a:pt x="11370" y="5331"/>
                </a:cubicBezTo>
                <a:cubicBezTo>
                  <a:pt x="11370" y="5147"/>
                  <a:pt x="11226" y="4996"/>
                  <a:pt x="11041" y="4996"/>
                </a:cubicBezTo>
                <a:lnTo>
                  <a:pt x="9201" y="4996"/>
                </a:lnTo>
                <a:cubicBezTo>
                  <a:pt x="8984" y="3857"/>
                  <a:pt x="7941" y="3568"/>
                  <a:pt x="7471" y="3568"/>
                </a:cubicBezTo>
                <a:lnTo>
                  <a:pt x="7448" y="3568"/>
                </a:lnTo>
                <a:lnTo>
                  <a:pt x="7448" y="2597"/>
                </a:lnTo>
                <a:cubicBezTo>
                  <a:pt x="7662" y="2730"/>
                  <a:pt x="7915" y="2807"/>
                  <a:pt x="8186" y="2807"/>
                </a:cubicBezTo>
                <a:cubicBezTo>
                  <a:pt x="8960" y="2807"/>
                  <a:pt x="9590" y="2177"/>
                  <a:pt x="9590" y="1404"/>
                </a:cubicBezTo>
                <a:cubicBezTo>
                  <a:pt x="9590" y="630"/>
                  <a:pt x="8960" y="0"/>
                  <a:pt x="8186"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93" name="Google Shape;593;p49"/>
          <p:cNvSpPr/>
          <p:nvPr/>
        </p:nvSpPr>
        <p:spPr>
          <a:xfrm>
            <a:off x="9629095" y="2764509"/>
            <a:ext cx="478709" cy="589832"/>
          </a:xfrm>
          <a:custGeom>
            <a:avLst/>
            <a:gdLst/>
            <a:ahLst/>
            <a:cxnLst/>
            <a:rect l="l" t="t" r="r" b="b"/>
            <a:pathLst>
              <a:path w="9232" h="11375" extrusionOk="0">
                <a:moveTo>
                  <a:pt x="8566" y="666"/>
                </a:moveTo>
                <a:lnTo>
                  <a:pt x="8566" y="2856"/>
                </a:lnTo>
                <a:lnTo>
                  <a:pt x="3900" y="2856"/>
                </a:lnTo>
                <a:cubicBezTo>
                  <a:pt x="4061" y="1628"/>
                  <a:pt x="5113" y="666"/>
                  <a:pt x="6399" y="666"/>
                </a:cubicBezTo>
                <a:close/>
                <a:moveTo>
                  <a:pt x="3545" y="3522"/>
                </a:moveTo>
                <a:cubicBezTo>
                  <a:pt x="3755" y="3522"/>
                  <a:pt x="3926" y="3693"/>
                  <a:pt x="3926" y="3903"/>
                </a:cubicBezTo>
                <a:cubicBezTo>
                  <a:pt x="3926" y="4113"/>
                  <a:pt x="3755" y="4283"/>
                  <a:pt x="3545" y="4283"/>
                </a:cubicBezTo>
                <a:cubicBezTo>
                  <a:pt x="3335" y="4283"/>
                  <a:pt x="3165" y="4113"/>
                  <a:pt x="3165" y="3903"/>
                </a:cubicBezTo>
                <a:cubicBezTo>
                  <a:pt x="3165" y="3693"/>
                  <a:pt x="3335" y="3522"/>
                  <a:pt x="3545" y="3522"/>
                </a:cubicBezTo>
                <a:close/>
                <a:moveTo>
                  <a:pt x="4245" y="4950"/>
                </a:moveTo>
                <a:lnTo>
                  <a:pt x="3961" y="7496"/>
                </a:lnTo>
                <a:lnTo>
                  <a:pt x="3130" y="7496"/>
                </a:lnTo>
                <a:lnTo>
                  <a:pt x="2847" y="4950"/>
                </a:lnTo>
                <a:close/>
                <a:moveTo>
                  <a:pt x="3588" y="9327"/>
                </a:moveTo>
                <a:lnTo>
                  <a:pt x="4113" y="9678"/>
                </a:lnTo>
                <a:cubicBezTo>
                  <a:pt x="4220" y="9749"/>
                  <a:pt x="4283" y="9866"/>
                  <a:pt x="4283" y="9994"/>
                </a:cubicBezTo>
                <a:lnTo>
                  <a:pt x="4283" y="10706"/>
                </a:lnTo>
                <a:lnTo>
                  <a:pt x="719" y="10706"/>
                </a:lnTo>
                <a:cubicBezTo>
                  <a:pt x="861" y="10265"/>
                  <a:pt x="1273" y="9946"/>
                  <a:pt x="1762" y="9946"/>
                </a:cubicBezTo>
                <a:lnTo>
                  <a:pt x="2119" y="9946"/>
                </a:lnTo>
                <a:cubicBezTo>
                  <a:pt x="2668" y="9946"/>
                  <a:pt x="3184" y="9731"/>
                  <a:pt x="3573" y="9343"/>
                </a:cubicBezTo>
                <a:lnTo>
                  <a:pt x="3588" y="9327"/>
                </a:lnTo>
                <a:close/>
                <a:moveTo>
                  <a:pt x="6400" y="0"/>
                </a:moveTo>
                <a:cubicBezTo>
                  <a:pt x="4732" y="0"/>
                  <a:pt x="3367" y="1278"/>
                  <a:pt x="3224" y="2905"/>
                </a:cubicBezTo>
                <a:cubicBezTo>
                  <a:pt x="2804" y="3040"/>
                  <a:pt x="2497" y="3437"/>
                  <a:pt x="2497" y="3903"/>
                </a:cubicBezTo>
                <a:cubicBezTo>
                  <a:pt x="2497" y="4037"/>
                  <a:pt x="2523" y="4166"/>
                  <a:pt x="2570" y="4283"/>
                </a:cubicBezTo>
                <a:lnTo>
                  <a:pt x="2475" y="4283"/>
                </a:lnTo>
                <a:cubicBezTo>
                  <a:pt x="2276" y="4283"/>
                  <a:pt x="2121" y="4456"/>
                  <a:pt x="2143" y="4653"/>
                </a:cubicBezTo>
                <a:lnTo>
                  <a:pt x="2501" y="7865"/>
                </a:lnTo>
                <a:cubicBezTo>
                  <a:pt x="2520" y="8034"/>
                  <a:pt x="2662" y="8162"/>
                  <a:pt x="2832" y="8162"/>
                </a:cubicBezTo>
                <a:lnTo>
                  <a:pt x="3213" y="8162"/>
                </a:lnTo>
                <a:lnTo>
                  <a:pt x="3213" y="8762"/>
                </a:lnTo>
                <a:lnTo>
                  <a:pt x="3101" y="8873"/>
                </a:lnTo>
                <a:cubicBezTo>
                  <a:pt x="2838" y="9136"/>
                  <a:pt x="2490" y="9281"/>
                  <a:pt x="2119" y="9281"/>
                </a:cubicBezTo>
                <a:lnTo>
                  <a:pt x="1762" y="9281"/>
                </a:lnTo>
                <a:cubicBezTo>
                  <a:pt x="789" y="9281"/>
                  <a:pt x="0" y="10070"/>
                  <a:pt x="0" y="11041"/>
                </a:cubicBezTo>
                <a:cubicBezTo>
                  <a:pt x="0" y="11226"/>
                  <a:pt x="150" y="11375"/>
                  <a:pt x="333" y="11375"/>
                </a:cubicBezTo>
                <a:lnTo>
                  <a:pt x="4616" y="11375"/>
                </a:lnTo>
                <a:cubicBezTo>
                  <a:pt x="4800" y="11375"/>
                  <a:pt x="4948" y="11225"/>
                  <a:pt x="4948" y="11041"/>
                </a:cubicBezTo>
                <a:lnTo>
                  <a:pt x="4948" y="9995"/>
                </a:lnTo>
                <a:cubicBezTo>
                  <a:pt x="4948" y="9644"/>
                  <a:pt x="4774" y="9319"/>
                  <a:pt x="4483" y="9124"/>
                </a:cubicBezTo>
                <a:lnTo>
                  <a:pt x="3878" y="8722"/>
                </a:lnTo>
                <a:lnTo>
                  <a:pt x="3878" y="8163"/>
                </a:lnTo>
                <a:lnTo>
                  <a:pt x="4258" y="8163"/>
                </a:lnTo>
                <a:cubicBezTo>
                  <a:pt x="4429" y="8163"/>
                  <a:pt x="4571" y="8035"/>
                  <a:pt x="4590" y="7867"/>
                </a:cubicBezTo>
                <a:lnTo>
                  <a:pt x="4947" y="4654"/>
                </a:lnTo>
                <a:cubicBezTo>
                  <a:pt x="4969" y="4457"/>
                  <a:pt x="4814" y="4284"/>
                  <a:pt x="4616" y="4284"/>
                </a:cubicBezTo>
                <a:lnTo>
                  <a:pt x="4520" y="4284"/>
                </a:lnTo>
                <a:cubicBezTo>
                  <a:pt x="4567" y="4166"/>
                  <a:pt x="4592" y="4038"/>
                  <a:pt x="4592" y="3904"/>
                </a:cubicBezTo>
                <a:cubicBezTo>
                  <a:pt x="4592" y="3770"/>
                  <a:pt x="4567" y="3641"/>
                  <a:pt x="4520" y="3523"/>
                </a:cubicBezTo>
                <a:lnTo>
                  <a:pt x="8899" y="3523"/>
                </a:lnTo>
                <a:cubicBezTo>
                  <a:pt x="9083" y="3523"/>
                  <a:pt x="9231" y="3374"/>
                  <a:pt x="9231" y="3190"/>
                </a:cubicBezTo>
                <a:lnTo>
                  <a:pt x="9231" y="336"/>
                </a:lnTo>
                <a:cubicBezTo>
                  <a:pt x="9231" y="149"/>
                  <a:pt x="9084" y="0"/>
                  <a:pt x="8899"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94" name="Google Shape;594;p49"/>
          <p:cNvGrpSpPr/>
          <p:nvPr/>
        </p:nvGrpSpPr>
        <p:grpSpPr>
          <a:xfrm>
            <a:off x="10651279" y="2764510"/>
            <a:ext cx="589728" cy="589676"/>
            <a:chOff x="7988459" y="2073382"/>
            <a:chExt cx="442296" cy="442257"/>
          </a:xfrm>
        </p:grpSpPr>
        <p:sp>
          <p:nvSpPr>
            <p:cNvPr id="595" name="Google Shape;595;p49"/>
            <p:cNvSpPr/>
            <p:nvPr/>
          </p:nvSpPr>
          <p:spPr>
            <a:xfrm>
              <a:off x="8238211" y="2073382"/>
              <a:ext cx="192544" cy="123126"/>
            </a:xfrm>
            <a:custGeom>
              <a:avLst/>
              <a:gdLst/>
              <a:ahLst/>
              <a:cxnLst/>
              <a:rect l="l" t="t" r="r" b="b"/>
              <a:pathLst>
                <a:path w="4951" h="3166" extrusionOk="0">
                  <a:moveTo>
                    <a:pt x="3721" y="666"/>
                  </a:moveTo>
                  <a:lnTo>
                    <a:pt x="3568" y="973"/>
                  </a:lnTo>
                  <a:cubicBezTo>
                    <a:pt x="3385" y="1337"/>
                    <a:pt x="3271" y="1736"/>
                    <a:pt x="3230" y="2141"/>
                  </a:cubicBezTo>
                  <a:lnTo>
                    <a:pt x="2808" y="2141"/>
                  </a:lnTo>
                  <a:lnTo>
                    <a:pt x="2808" y="666"/>
                  </a:lnTo>
                  <a:close/>
                  <a:moveTo>
                    <a:pt x="2142" y="668"/>
                  </a:moveTo>
                  <a:lnTo>
                    <a:pt x="2142" y="2142"/>
                  </a:lnTo>
                  <a:lnTo>
                    <a:pt x="1721" y="2142"/>
                  </a:lnTo>
                  <a:cubicBezTo>
                    <a:pt x="1678" y="1737"/>
                    <a:pt x="1566" y="1339"/>
                    <a:pt x="1383" y="974"/>
                  </a:cubicBezTo>
                  <a:lnTo>
                    <a:pt x="1230" y="668"/>
                  </a:lnTo>
                  <a:close/>
                  <a:moveTo>
                    <a:pt x="334" y="0"/>
                  </a:moveTo>
                  <a:cubicBezTo>
                    <a:pt x="149" y="0"/>
                    <a:pt x="0" y="150"/>
                    <a:pt x="0" y="333"/>
                  </a:cubicBezTo>
                  <a:cubicBezTo>
                    <a:pt x="0" y="517"/>
                    <a:pt x="150" y="666"/>
                    <a:pt x="334" y="666"/>
                  </a:cubicBezTo>
                  <a:lnTo>
                    <a:pt x="484" y="666"/>
                  </a:lnTo>
                  <a:lnTo>
                    <a:pt x="788" y="1272"/>
                  </a:lnTo>
                  <a:cubicBezTo>
                    <a:pt x="973" y="1643"/>
                    <a:pt x="1071" y="2059"/>
                    <a:pt x="1071" y="2475"/>
                  </a:cubicBezTo>
                  <a:lnTo>
                    <a:pt x="1071" y="2832"/>
                  </a:lnTo>
                  <a:cubicBezTo>
                    <a:pt x="1071" y="3017"/>
                    <a:pt x="1221" y="3165"/>
                    <a:pt x="1404" y="3165"/>
                  </a:cubicBezTo>
                  <a:cubicBezTo>
                    <a:pt x="1589" y="3165"/>
                    <a:pt x="1737" y="3016"/>
                    <a:pt x="1737" y="2832"/>
                  </a:cubicBezTo>
                  <a:lnTo>
                    <a:pt x="1737" y="2808"/>
                  </a:lnTo>
                  <a:lnTo>
                    <a:pt x="2141" y="2808"/>
                  </a:lnTo>
                  <a:lnTo>
                    <a:pt x="2141" y="2832"/>
                  </a:lnTo>
                  <a:cubicBezTo>
                    <a:pt x="2141" y="3017"/>
                    <a:pt x="2290" y="3165"/>
                    <a:pt x="2473" y="3165"/>
                  </a:cubicBezTo>
                  <a:cubicBezTo>
                    <a:pt x="2658" y="3165"/>
                    <a:pt x="2806" y="3016"/>
                    <a:pt x="2806" y="2832"/>
                  </a:cubicBezTo>
                  <a:lnTo>
                    <a:pt x="2806" y="2808"/>
                  </a:lnTo>
                  <a:lnTo>
                    <a:pt x="3210" y="2808"/>
                  </a:lnTo>
                  <a:lnTo>
                    <a:pt x="3210" y="2832"/>
                  </a:lnTo>
                  <a:cubicBezTo>
                    <a:pt x="3210" y="3017"/>
                    <a:pt x="3359" y="3165"/>
                    <a:pt x="3543" y="3165"/>
                  </a:cubicBezTo>
                  <a:cubicBezTo>
                    <a:pt x="3727" y="3165"/>
                    <a:pt x="3875" y="3016"/>
                    <a:pt x="3875" y="2832"/>
                  </a:cubicBezTo>
                  <a:lnTo>
                    <a:pt x="3875" y="2475"/>
                  </a:lnTo>
                  <a:cubicBezTo>
                    <a:pt x="3875" y="2059"/>
                    <a:pt x="3973" y="1643"/>
                    <a:pt x="4159" y="1272"/>
                  </a:cubicBezTo>
                  <a:lnTo>
                    <a:pt x="4463" y="666"/>
                  </a:lnTo>
                  <a:lnTo>
                    <a:pt x="4613" y="666"/>
                  </a:lnTo>
                  <a:cubicBezTo>
                    <a:pt x="4798" y="666"/>
                    <a:pt x="4947" y="516"/>
                    <a:pt x="4947" y="333"/>
                  </a:cubicBezTo>
                  <a:cubicBezTo>
                    <a:pt x="4951" y="149"/>
                    <a:pt x="4801" y="0"/>
                    <a:pt x="4616"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596" name="Google Shape;596;p49"/>
            <p:cNvSpPr/>
            <p:nvPr/>
          </p:nvSpPr>
          <p:spPr>
            <a:xfrm>
              <a:off x="7988459" y="2142762"/>
              <a:ext cx="289692" cy="372877"/>
            </a:xfrm>
            <a:custGeom>
              <a:avLst/>
              <a:gdLst/>
              <a:ahLst/>
              <a:cxnLst/>
              <a:rect l="l" t="t" r="r" b="b"/>
              <a:pathLst>
                <a:path w="7449" h="9588" extrusionOk="0">
                  <a:moveTo>
                    <a:pt x="2830" y="666"/>
                  </a:moveTo>
                  <a:cubicBezTo>
                    <a:pt x="3237" y="666"/>
                    <a:pt x="3568" y="996"/>
                    <a:pt x="3568" y="1404"/>
                  </a:cubicBezTo>
                  <a:cubicBezTo>
                    <a:pt x="3568" y="1811"/>
                    <a:pt x="3238" y="2142"/>
                    <a:pt x="2830" y="2142"/>
                  </a:cubicBezTo>
                  <a:cubicBezTo>
                    <a:pt x="2422" y="2142"/>
                    <a:pt x="2092" y="1812"/>
                    <a:pt x="2092" y="1404"/>
                  </a:cubicBezTo>
                  <a:cubicBezTo>
                    <a:pt x="2092" y="997"/>
                    <a:pt x="2423" y="666"/>
                    <a:pt x="2830" y="666"/>
                  </a:cubicBezTo>
                  <a:close/>
                  <a:moveTo>
                    <a:pt x="5864" y="2451"/>
                  </a:moveTo>
                  <a:cubicBezTo>
                    <a:pt x="6369" y="2451"/>
                    <a:pt x="6780" y="2863"/>
                    <a:pt x="6780" y="3368"/>
                  </a:cubicBezTo>
                  <a:cubicBezTo>
                    <a:pt x="6780" y="3871"/>
                    <a:pt x="6369" y="4283"/>
                    <a:pt x="5864" y="4283"/>
                  </a:cubicBezTo>
                  <a:cubicBezTo>
                    <a:pt x="5796" y="4283"/>
                    <a:pt x="5728" y="4276"/>
                    <a:pt x="5662" y="4262"/>
                  </a:cubicBezTo>
                  <a:lnTo>
                    <a:pt x="5662" y="3902"/>
                  </a:lnTo>
                  <a:cubicBezTo>
                    <a:pt x="5662" y="3719"/>
                    <a:pt x="5512" y="3570"/>
                    <a:pt x="5328" y="3570"/>
                  </a:cubicBezTo>
                  <a:lnTo>
                    <a:pt x="4970" y="3570"/>
                  </a:lnTo>
                  <a:cubicBezTo>
                    <a:pt x="4956" y="3504"/>
                    <a:pt x="4949" y="3437"/>
                    <a:pt x="4949" y="3368"/>
                  </a:cubicBezTo>
                  <a:cubicBezTo>
                    <a:pt x="4949" y="2862"/>
                    <a:pt x="5359" y="2451"/>
                    <a:pt x="5864" y="2451"/>
                  </a:cubicBezTo>
                  <a:close/>
                  <a:moveTo>
                    <a:pt x="2472" y="2808"/>
                  </a:moveTo>
                  <a:cubicBezTo>
                    <a:pt x="2681" y="2808"/>
                    <a:pt x="2852" y="2978"/>
                    <a:pt x="2852" y="3188"/>
                  </a:cubicBezTo>
                  <a:lnTo>
                    <a:pt x="2852" y="3901"/>
                  </a:lnTo>
                  <a:cubicBezTo>
                    <a:pt x="2852" y="4086"/>
                    <a:pt x="3001" y="4235"/>
                    <a:pt x="3185" y="4235"/>
                  </a:cubicBezTo>
                  <a:lnTo>
                    <a:pt x="4993" y="4235"/>
                  </a:lnTo>
                  <a:lnTo>
                    <a:pt x="4993" y="4996"/>
                  </a:lnTo>
                  <a:lnTo>
                    <a:pt x="3751" y="4996"/>
                  </a:lnTo>
                  <a:cubicBezTo>
                    <a:pt x="3377" y="4769"/>
                    <a:pt x="2939" y="4639"/>
                    <a:pt x="2472" y="4639"/>
                  </a:cubicBezTo>
                  <a:cubicBezTo>
                    <a:pt x="2343" y="4639"/>
                    <a:pt x="2215" y="4650"/>
                    <a:pt x="2091" y="4669"/>
                  </a:cubicBezTo>
                  <a:lnTo>
                    <a:pt x="2091" y="3188"/>
                  </a:lnTo>
                  <a:cubicBezTo>
                    <a:pt x="2091" y="2978"/>
                    <a:pt x="2261" y="2808"/>
                    <a:pt x="2472" y="2808"/>
                  </a:cubicBezTo>
                  <a:close/>
                  <a:moveTo>
                    <a:pt x="5754" y="7090"/>
                  </a:moveTo>
                  <a:lnTo>
                    <a:pt x="6015" y="8922"/>
                  </a:lnTo>
                  <a:lnTo>
                    <a:pt x="5260" y="8922"/>
                  </a:lnTo>
                  <a:lnTo>
                    <a:pt x="4998" y="7090"/>
                  </a:lnTo>
                  <a:close/>
                  <a:moveTo>
                    <a:pt x="2473" y="5306"/>
                  </a:moveTo>
                  <a:cubicBezTo>
                    <a:pt x="3470" y="5306"/>
                    <a:pt x="4281" y="6118"/>
                    <a:pt x="4281" y="7115"/>
                  </a:cubicBezTo>
                  <a:cubicBezTo>
                    <a:pt x="4281" y="8112"/>
                    <a:pt x="3470" y="8923"/>
                    <a:pt x="2473" y="8923"/>
                  </a:cubicBezTo>
                  <a:cubicBezTo>
                    <a:pt x="1476" y="8923"/>
                    <a:pt x="664" y="8112"/>
                    <a:pt x="664" y="7115"/>
                  </a:cubicBezTo>
                  <a:cubicBezTo>
                    <a:pt x="664" y="6118"/>
                    <a:pt x="1476" y="5306"/>
                    <a:pt x="2473" y="5306"/>
                  </a:cubicBezTo>
                  <a:close/>
                  <a:moveTo>
                    <a:pt x="2831" y="0"/>
                  </a:moveTo>
                  <a:cubicBezTo>
                    <a:pt x="2057" y="0"/>
                    <a:pt x="1427" y="630"/>
                    <a:pt x="1427" y="1404"/>
                  </a:cubicBezTo>
                  <a:cubicBezTo>
                    <a:pt x="1427" y="1780"/>
                    <a:pt x="1576" y="2121"/>
                    <a:pt x="1819" y="2374"/>
                  </a:cubicBezTo>
                  <a:cubicBezTo>
                    <a:pt x="1649" y="2509"/>
                    <a:pt x="1524" y="2696"/>
                    <a:pt x="1467" y="2911"/>
                  </a:cubicBezTo>
                  <a:cubicBezTo>
                    <a:pt x="1152" y="2648"/>
                    <a:pt x="746" y="2498"/>
                    <a:pt x="334" y="2498"/>
                  </a:cubicBezTo>
                  <a:cubicBezTo>
                    <a:pt x="150" y="2498"/>
                    <a:pt x="1" y="2648"/>
                    <a:pt x="1" y="2830"/>
                  </a:cubicBezTo>
                  <a:cubicBezTo>
                    <a:pt x="1" y="3015"/>
                    <a:pt x="151" y="3164"/>
                    <a:pt x="334" y="3164"/>
                  </a:cubicBezTo>
                  <a:cubicBezTo>
                    <a:pt x="936" y="3164"/>
                    <a:pt x="1427" y="3654"/>
                    <a:pt x="1427" y="4257"/>
                  </a:cubicBezTo>
                  <a:lnTo>
                    <a:pt x="1427" y="4872"/>
                  </a:lnTo>
                  <a:cubicBezTo>
                    <a:pt x="585" y="5267"/>
                    <a:pt x="0" y="6123"/>
                    <a:pt x="0" y="7114"/>
                  </a:cubicBezTo>
                  <a:cubicBezTo>
                    <a:pt x="0" y="8478"/>
                    <a:pt x="1111" y="9588"/>
                    <a:pt x="2474" y="9588"/>
                  </a:cubicBezTo>
                  <a:cubicBezTo>
                    <a:pt x="3005" y="9588"/>
                    <a:pt x="3500" y="9418"/>
                    <a:pt x="3903" y="9133"/>
                  </a:cubicBezTo>
                  <a:lnTo>
                    <a:pt x="3903" y="9133"/>
                  </a:lnTo>
                  <a:cubicBezTo>
                    <a:pt x="3896" y="9142"/>
                    <a:pt x="3888" y="9150"/>
                    <a:pt x="3878" y="9159"/>
                  </a:cubicBezTo>
                  <a:cubicBezTo>
                    <a:pt x="4134" y="8987"/>
                    <a:pt x="4356" y="8768"/>
                    <a:pt x="4531" y="8515"/>
                  </a:cubicBezTo>
                  <a:lnTo>
                    <a:pt x="4642" y="9302"/>
                  </a:lnTo>
                  <a:cubicBezTo>
                    <a:pt x="4666" y="9465"/>
                    <a:pt x="4806" y="9588"/>
                    <a:pt x="4972" y="9588"/>
                  </a:cubicBezTo>
                  <a:lnTo>
                    <a:pt x="6401" y="9588"/>
                  </a:lnTo>
                  <a:cubicBezTo>
                    <a:pt x="6603" y="9588"/>
                    <a:pt x="6760" y="9408"/>
                    <a:pt x="6731" y="9207"/>
                  </a:cubicBezTo>
                  <a:lnTo>
                    <a:pt x="6374" y="6708"/>
                  </a:lnTo>
                  <a:cubicBezTo>
                    <a:pt x="6350" y="6544"/>
                    <a:pt x="6210" y="6423"/>
                    <a:pt x="6044" y="6423"/>
                  </a:cubicBezTo>
                  <a:lnTo>
                    <a:pt x="4852" y="6423"/>
                  </a:lnTo>
                  <a:cubicBezTo>
                    <a:pt x="4771" y="6145"/>
                    <a:pt x="4644" y="5888"/>
                    <a:pt x="4477" y="5661"/>
                  </a:cubicBezTo>
                  <a:lnTo>
                    <a:pt x="5330" y="5661"/>
                  </a:lnTo>
                  <a:cubicBezTo>
                    <a:pt x="5514" y="5661"/>
                    <a:pt x="5663" y="5511"/>
                    <a:pt x="5663" y="5329"/>
                  </a:cubicBezTo>
                  <a:lnTo>
                    <a:pt x="5663" y="4937"/>
                  </a:lnTo>
                  <a:cubicBezTo>
                    <a:pt x="5730" y="4945"/>
                    <a:pt x="5797" y="4949"/>
                    <a:pt x="5865" y="4949"/>
                  </a:cubicBezTo>
                  <a:cubicBezTo>
                    <a:pt x="6737" y="4949"/>
                    <a:pt x="7448" y="4240"/>
                    <a:pt x="7448" y="3366"/>
                  </a:cubicBezTo>
                  <a:cubicBezTo>
                    <a:pt x="7448" y="2493"/>
                    <a:pt x="6736" y="1785"/>
                    <a:pt x="5864" y="1785"/>
                  </a:cubicBezTo>
                  <a:cubicBezTo>
                    <a:pt x="4992" y="1785"/>
                    <a:pt x="4281" y="2494"/>
                    <a:pt x="4281" y="3367"/>
                  </a:cubicBezTo>
                  <a:cubicBezTo>
                    <a:pt x="4281" y="3436"/>
                    <a:pt x="4286" y="3503"/>
                    <a:pt x="4294" y="3570"/>
                  </a:cubicBezTo>
                  <a:lnTo>
                    <a:pt x="3520" y="3570"/>
                  </a:lnTo>
                  <a:lnTo>
                    <a:pt x="3520" y="3189"/>
                  </a:lnTo>
                  <a:cubicBezTo>
                    <a:pt x="3520" y="3009"/>
                    <a:pt x="3474" y="2838"/>
                    <a:pt x="3393" y="2690"/>
                  </a:cubicBezTo>
                  <a:cubicBezTo>
                    <a:pt x="3888" y="2472"/>
                    <a:pt x="4234" y="1978"/>
                    <a:pt x="4234" y="1404"/>
                  </a:cubicBezTo>
                  <a:cubicBezTo>
                    <a:pt x="4234" y="630"/>
                    <a:pt x="3605" y="0"/>
                    <a:pt x="283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597" name="Google Shape;597;p49"/>
          <p:cNvSpPr/>
          <p:nvPr/>
        </p:nvSpPr>
        <p:spPr>
          <a:xfrm>
            <a:off x="950973" y="3692685"/>
            <a:ext cx="591543" cy="589780"/>
          </a:xfrm>
          <a:custGeom>
            <a:avLst/>
            <a:gdLst/>
            <a:ahLst/>
            <a:cxnLst/>
            <a:rect l="l" t="t" r="r" b="b"/>
            <a:pathLst>
              <a:path w="11408" h="11374" extrusionOk="0">
                <a:moveTo>
                  <a:pt x="3578" y="665"/>
                </a:moveTo>
                <a:cubicBezTo>
                  <a:pt x="3984" y="665"/>
                  <a:pt x="4316" y="995"/>
                  <a:pt x="4316" y="1403"/>
                </a:cubicBezTo>
                <a:cubicBezTo>
                  <a:pt x="4316" y="1810"/>
                  <a:pt x="3986" y="2140"/>
                  <a:pt x="3578" y="2140"/>
                </a:cubicBezTo>
                <a:cubicBezTo>
                  <a:pt x="3172" y="2140"/>
                  <a:pt x="2841" y="1810"/>
                  <a:pt x="2841" y="1403"/>
                </a:cubicBezTo>
                <a:cubicBezTo>
                  <a:pt x="2841" y="995"/>
                  <a:pt x="3172" y="665"/>
                  <a:pt x="3578" y="665"/>
                </a:cubicBezTo>
                <a:close/>
                <a:moveTo>
                  <a:pt x="3222" y="2806"/>
                </a:moveTo>
                <a:cubicBezTo>
                  <a:pt x="3430" y="2806"/>
                  <a:pt x="3602" y="2974"/>
                  <a:pt x="3602" y="3187"/>
                </a:cubicBezTo>
                <a:lnTo>
                  <a:pt x="3602" y="4614"/>
                </a:lnTo>
                <a:cubicBezTo>
                  <a:pt x="3602" y="4799"/>
                  <a:pt x="3752" y="4948"/>
                  <a:pt x="3935" y="4948"/>
                </a:cubicBezTo>
                <a:lnTo>
                  <a:pt x="4649" y="4948"/>
                </a:lnTo>
                <a:cubicBezTo>
                  <a:pt x="5136" y="4948"/>
                  <a:pt x="5551" y="5267"/>
                  <a:pt x="5691" y="5709"/>
                </a:cubicBezTo>
                <a:lnTo>
                  <a:pt x="3935" y="5709"/>
                </a:lnTo>
                <a:cubicBezTo>
                  <a:pt x="3332" y="5709"/>
                  <a:pt x="2842" y="5217"/>
                  <a:pt x="2842" y="4614"/>
                </a:cubicBezTo>
                <a:lnTo>
                  <a:pt x="2842" y="3187"/>
                </a:lnTo>
                <a:cubicBezTo>
                  <a:pt x="2842" y="2976"/>
                  <a:pt x="3012" y="2806"/>
                  <a:pt x="3222" y="2806"/>
                </a:cubicBezTo>
                <a:close/>
                <a:moveTo>
                  <a:pt x="9164" y="6732"/>
                </a:moveTo>
                <a:cubicBezTo>
                  <a:pt x="9204" y="6732"/>
                  <a:pt x="9244" y="6739"/>
                  <a:pt x="9281" y="6754"/>
                </a:cubicBezTo>
                <a:lnTo>
                  <a:pt x="10454" y="7223"/>
                </a:lnTo>
                <a:cubicBezTo>
                  <a:pt x="10628" y="7292"/>
                  <a:pt x="10740" y="7457"/>
                  <a:pt x="10740" y="7646"/>
                </a:cubicBezTo>
                <a:cubicBezTo>
                  <a:pt x="10740" y="7759"/>
                  <a:pt x="10649" y="7851"/>
                  <a:pt x="10536" y="7851"/>
                </a:cubicBezTo>
                <a:lnTo>
                  <a:pt x="8909" y="7851"/>
                </a:lnTo>
                <a:lnTo>
                  <a:pt x="8909" y="6987"/>
                </a:lnTo>
                <a:cubicBezTo>
                  <a:pt x="8909" y="6846"/>
                  <a:pt x="9021" y="6732"/>
                  <a:pt x="9164" y="6732"/>
                </a:cubicBezTo>
                <a:close/>
                <a:moveTo>
                  <a:pt x="7885" y="8516"/>
                </a:moveTo>
                <a:lnTo>
                  <a:pt x="7885" y="9634"/>
                </a:lnTo>
                <a:lnTo>
                  <a:pt x="5696" y="9634"/>
                </a:lnTo>
                <a:lnTo>
                  <a:pt x="5696" y="9254"/>
                </a:lnTo>
                <a:cubicBezTo>
                  <a:pt x="5696" y="8846"/>
                  <a:pt x="6026" y="8516"/>
                  <a:pt x="6434" y="8516"/>
                </a:cubicBezTo>
                <a:close/>
                <a:moveTo>
                  <a:pt x="9312" y="8516"/>
                </a:moveTo>
                <a:lnTo>
                  <a:pt x="9312" y="9634"/>
                </a:lnTo>
                <a:lnTo>
                  <a:pt x="8551" y="9634"/>
                </a:lnTo>
                <a:lnTo>
                  <a:pt x="8551" y="8516"/>
                </a:lnTo>
                <a:close/>
                <a:moveTo>
                  <a:pt x="2173" y="8632"/>
                </a:moveTo>
                <a:lnTo>
                  <a:pt x="2173" y="9830"/>
                </a:lnTo>
                <a:lnTo>
                  <a:pt x="2174" y="9830"/>
                </a:lnTo>
                <a:lnTo>
                  <a:pt x="1436" y="10568"/>
                </a:lnTo>
                <a:lnTo>
                  <a:pt x="836" y="9968"/>
                </a:lnTo>
                <a:lnTo>
                  <a:pt x="2173" y="8632"/>
                </a:lnTo>
                <a:close/>
                <a:moveTo>
                  <a:pt x="2842" y="5991"/>
                </a:moveTo>
                <a:cubicBezTo>
                  <a:pt x="3059" y="6164"/>
                  <a:pt x="3318" y="6288"/>
                  <a:pt x="3602" y="6342"/>
                </a:cubicBezTo>
                <a:lnTo>
                  <a:pt x="3602" y="10705"/>
                </a:lnTo>
                <a:lnTo>
                  <a:pt x="2842" y="10705"/>
                </a:lnTo>
                <a:lnTo>
                  <a:pt x="2842" y="5991"/>
                </a:lnTo>
                <a:close/>
                <a:moveTo>
                  <a:pt x="3578" y="0"/>
                </a:moveTo>
                <a:cubicBezTo>
                  <a:pt x="2804" y="0"/>
                  <a:pt x="2175" y="630"/>
                  <a:pt x="2175" y="1404"/>
                </a:cubicBezTo>
                <a:cubicBezTo>
                  <a:pt x="2175" y="1779"/>
                  <a:pt x="2322" y="2121"/>
                  <a:pt x="2565" y="2374"/>
                </a:cubicBezTo>
                <a:cubicBezTo>
                  <a:pt x="2328" y="2566"/>
                  <a:pt x="2175" y="2860"/>
                  <a:pt x="2175" y="3189"/>
                </a:cubicBezTo>
                <a:lnTo>
                  <a:pt x="2175" y="7692"/>
                </a:lnTo>
                <a:lnTo>
                  <a:pt x="132" y="9735"/>
                </a:lnTo>
                <a:cubicBezTo>
                  <a:pt x="0" y="9865"/>
                  <a:pt x="0" y="10076"/>
                  <a:pt x="132" y="10206"/>
                </a:cubicBezTo>
                <a:lnTo>
                  <a:pt x="1202" y="11276"/>
                </a:lnTo>
                <a:cubicBezTo>
                  <a:pt x="1264" y="11338"/>
                  <a:pt x="1349" y="11374"/>
                  <a:pt x="1438" y="11374"/>
                </a:cubicBezTo>
                <a:cubicBezTo>
                  <a:pt x="1527" y="11374"/>
                  <a:pt x="1610" y="11340"/>
                  <a:pt x="1674" y="11276"/>
                </a:cubicBezTo>
                <a:lnTo>
                  <a:pt x="2176" y="10774"/>
                </a:lnTo>
                <a:lnTo>
                  <a:pt x="2176" y="11040"/>
                </a:lnTo>
                <a:cubicBezTo>
                  <a:pt x="2176" y="11224"/>
                  <a:pt x="2326" y="11373"/>
                  <a:pt x="2508" y="11373"/>
                </a:cubicBezTo>
                <a:lnTo>
                  <a:pt x="3937" y="11373"/>
                </a:lnTo>
                <a:cubicBezTo>
                  <a:pt x="4121" y="11373"/>
                  <a:pt x="4270" y="11223"/>
                  <a:pt x="4270" y="11040"/>
                </a:cubicBezTo>
                <a:lnTo>
                  <a:pt x="4270" y="6377"/>
                </a:lnTo>
                <a:lnTo>
                  <a:pt x="5940" y="6377"/>
                </a:lnTo>
                <a:lnTo>
                  <a:pt x="7414" y="7852"/>
                </a:lnTo>
                <a:lnTo>
                  <a:pt x="6434" y="7852"/>
                </a:lnTo>
                <a:cubicBezTo>
                  <a:pt x="5658" y="7852"/>
                  <a:pt x="5030" y="8479"/>
                  <a:pt x="5030" y="9255"/>
                </a:cubicBezTo>
                <a:lnTo>
                  <a:pt x="5030" y="11038"/>
                </a:lnTo>
                <a:cubicBezTo>
                  <a:pt x="5030" y="11223"/>
                  <a:pt x="5180" y="11372"/>
                  <a:pt x="5364" y="11372"/>
                </a:cubicBezTo>
                <a:cubicBezTo>
                  <a:pt x="5547" y="11372"/>
                  <a:pt x="5696" y="11222"/>
                  <a:pt x="5696" y="11038"/>
                </a:cubicBezTo>
                <a:lnTo>
                  <a:pt x="5696" y="10302"/>
                </a:lnTo>
                <a:lnTo>
                  <a:pt x="9312" y="10302"/>
                </a:lnTo>
                <a:lnTo>
                  <a:pt x="9312" y="11038"/>
                </a:lnTo>
                <a:cubicBezTo>
                  <a:pt x="9312" y="11223"/>
                  <a:pt x="9462" y="11372"/>
                  <a:pt x="9644" y="11372"/>
                </a:cubicBezTo>
                <a:cubicBezTo>
                  <a:pt x="9829" y="11372"/>
                  <a:pt x="9978" y="11222"/>
                  <a:pt x="9978" y="11038"/>
                </a:cubicBezTo>
                <a:lnTo>
                  <a:pt x="9978" y="8517"/>
                </a:lnTo>
                <a:lnTo>
                  <a:pt x="10535" y="8517"/>
                </a:lnTo>
                <a:cubicBezTo>
                  <a:pt x="11015" y="8517"/>
                  <a:pt x="11404" y="8126"/>
                  <a:pt x="11404" y="7646"/>
                </a:cubicBezTo>
                <a:cubicBezTo>
                  <a:pt x="11407" y="7185"/>
                  <a:pt x="11130" y="6777"/>
                  <a:pt x="10701" y="6605"/>
                </a:cubicBezTo>
                <a:lnTo>
                  <a:pt x="9529" y="6135"/>
                </a:lnTo>
                <a:cubicBezTo>
                  <a:pt x="9412" y="6089"/>
                  <a:pt x="9289" y="6066"/>
                  <a:pt x="9164" y="6066"/>
                </a:cubicBezTo>
                <a:cubicBezTo>
                  <a:pt x="8654" y="6066"/>
                  <a:pt x="8241" y="6479"/>
                  <a:pt x="8241" y="6988"/>
                </a:cubicBezTo>
                <a:lnTo>
                  <a:pt x="8241" y="7736"/>
                </a:lnTo>
                <a:lnTo>
                  <a:pt x="6403" y="5898"/>
                </a:lnTo>
                <a:cubicBezTo>
                  <a:pt x="6330" y="4995"/>
                  <a:pt x="5571" y="4282"/>
                  <a:pt x="4649" y="4282"/>
                </a:cubicBezTo>
                <a:lnTo>
                  <a:pt x="4268" y="4282"/>
                </a:lnTo>
                <a:lnTo>
                  <a:pt x="4268" y="3188"/>
                </a:lnTo>
                <a:cubicBezTo>
                  <a:pt x="4268" y="3012"/>
                  <a:pt x="4224" y="2839"/>
                  <a:pt x="4142" y="2688"/>
                </a:cubicBezTo>
                <a:cubicBezTo>
                  <a:pt x="4635" y="2471"/>
                  <a:pt x="4982" y="1976"/>
                  <a:pt x="4982" y="1404"/>
                </a:cubicBezTo>
                <a:cubicBezTo>
                  <a:pt x="4982" y="630"/>
                  <a:pt x="4352" y="0"/>
                  <a:pt x="3578"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598" name="Google Shape;598;p49"/>
          <p:cNvGrpSpPr/>
          <p:nvPr/>
        </p:nvGrpSpPr>
        <p:grpSpPr>
          <a:xfrm>
            <a:off x="2030248" y="3738834"/>
            <a:ext cx="589832" cy="497273"/>
            <a:chOff x="1522686" y="2804125"/>
            <a:chExt cx="442374" cy="372955"/>
          </a:xfrm>
        </p:grpSpPr>
        <p:sp>
          <p:nvSpPr>
            <p:cNvPr id="599" name="Google Shape;599;p49"/>
            <p:cNvSpPr/>
            <p:nvPr/>
          </p:nvSpPr>
          <p:spPr>
            <a:xfrm>
              <a:off x="1522686" y="2804125"/>
              <a:ext cx="442374" cy="372955"/>
            </a:xfrm>
            <a:custGeom>
              <a:avLst/>
              <a:gdLst/>
              <a:ahLst/>
              <a:cxnLst/>
              <a:rect l="l" t="t" r="r" b="b"/>
              <a:pathLst>
                <a:path w="11375" h="9590" extrusionOk="0">
                  <a:moveTo>
                    <a:pt x="5688" y="667"/>
                  </a:moveTo>
                  <a:cubicBezTo>
                    <a:pt x="5792" y="667"/>
                    <a:pt x="5892" y="723"/>
                    <a:pt x="5946" y="812"/>
                  </a:cubicBezTo>
                  <a:cubicBezTo>
                    <a:pt x="6768" y="2163"/>
                    <a:pt x="10070" y="7587"/>
                    <a:pt x="10665" y="8565"/>
                  </a:cubicBezTo>
                  <a:cubicBezTo>
                    <a:pt x="10771" y="8741"/>
                    <a:pt x="10670" y="8923"/>
                    <a:pt x="10505" y="8923"/>
                  </a:cubicBezTo>
                  <a:lnTo>
                    <a:pt x="870" y="8923"/>
                  </a:lnTo>
                  <a:cubicBezTo>
                    <a:pt x="707" y="8923"/>
                    <a:pt x="603" y="8742"/>
                    <a:pt x="712" y="8565"/>
                  </a:cubicBezTo>
                  <a:cubicBezTo>
                    <a:pt x="1306" y="7587"/>
                    <a:pt x="4609" y="2164"/>
                    <a:pt x="5430" y="812"/>
                  </a:cubicBezTo>
                  <a:cubicBezTo>
                    <a:pt x="5485" y="723"/>
                    <a:pt x="5584" y="667"/>
                    <a:pt x="5688" y="667"/>
                  </a:cubicBezTo>
                  <a:close/>
                  <a:moveTo>
                    <a:pt x="5687" y="1"/>
                  </a:moveTo>
                  <a:cubicBezTo>
                    <a:pt x="5352" y="1"/>
                    <a:pt x="5035" y="178"/>
                    <a:pt x="4860" y="465"/>
                  </a:cubicBezTo>
                  <a:cubicBezTo>
                    <a:pt x="4039" y="1815"/>
                    <a:pt x="737" y="7240"/>
                    <a:pt x="141" y="8218"/>
                  </a:cubicBezTo>
                  <a:cubicBezTo>
                    <a:pt x="50" y="8368"/>
                    <a:pt x="1" y="8543"/>
                    <a:pt x="1" y="8720"/>
                  </a:cubicBezTo>
                  <a:cubicBezTo>
                    <a:pt x="1" y="9200"/>
                    <a:pt x="390" y="9589"/>
                    <a:pt x="870" y="9589"/>
                  </a:cubicBezTo>
                  <a:lnTo>
                    <a:pt x="10505" y="9589"/>
                  </a:lnTo>
                  <a:cubicBezTo>
                    <a:pt x="10985" y="9589"/>
                    <a:pt x="11374" y="9200"/>
                    <a:pt x="11374" y="8720"/>
                  </a:cubicBezTo>
                  <a:cubicBezTo>
                    <a:pt x="11374" y="8543"/>
                    <a:pt x="11326" y="8369"/>
                    <a:pt x="11233" y="8218"/>
                  </a:cubicBezTo>
                  <a:cubicBezTo>
                    <a:pt x="10639" y="7240"/>
                    <a:pt x="7336" y="1817"/>
                    <a:pt x="6514" y="465"/>
                  </a:cubicBezTo>
                  <a:cubicBezTo>
                    <a:pt x="6339" y="178"/>
                    <a:pt x="6022" y="1"/>
                    <a:pt x="5687"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00" name="Google Shape;600;p49"/>
            <p:cNvSpPr/>
            <p:nvPr/>
          </p:nvSpPr>
          <p:spPr>
            <a:xfrm>
              <a:off x="1716980" y="2915195"/>
              <a:ext cx="26017" cy="25901"/>
            </a:xfrm>
            <a:custGeom>
              <a:avLst/>
              <a:gdLst/>
              <a:ahLst/>
              <a:cxnLst/>
              <a:rect l="l" t="t" r="r" b="b"/>
              <a:pathLst>
                <a:path w="669" h="666" extrusionOk="0">
                  <a:moveTo>
                    <a:pt x="335" y="0"/>
                  </a:moveTo>
                  <a:cubicBezTo>
                    <a:pt x="151" y="0"/>
                    <a:pt x="2" y="150"/>
                    <a:pt x="2" y="334"/>
                  </a:cubicBezTo>
                  <a:cubicBezTo>
                    <a:pt x="1" y="516"/>
                    <a:pt x="152" y="666"/>
                    <a:pt x="335" y="666"/>
                  </a:cubicBezTo>
                  <a:cubicBezTo>
                    <a:pt x="518" y="666"/>
                    <a:pt x="668" y="516"/>
                    <a:pt x="668" y="334"/>
                  </a:cubicBezTo>
                  <a:cubicBezTo>
                    <a:pt x="668" y="149"/>
                    <a:pt x="519" y="0"/>
                    <a:pt x="335"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01" name="Google Shape;601;p49"/>
            <p:cNvSpPr/>
            <p:nvPr/>
          </p:nvSpPr>
          <p:spPr>
            <a:xfrm>
              <a:off x="1661523" y="2956846"/>
              <a:ext cx="166021" cy="164699"/>
            </a:xfrm>
            <a:custGeom>
              <a:avLst/>
              <a:gdLst/>
              <a:ahLst/>
              <a:cxnLst/>
              <a:rect l="l" t="t" r="r" b="b"/>
              <a:pathLst>
                <a:path w="4269" h="4235" extrusionOk="0">
                  <a:moveTo>
                    <a:pt x="1428" y="1432"/>
                  </a:moveTo>
                  <a:lnTo>
                    <a:pt x="1428" y="2474"/>
                  </a:lnTo>
                  <a:cubicBezTo>
                    <a:pt x="1428" y="2659"/>
                    <a:pt x="1577" y="2808"/>
                    <a:pt x="1761" y="2808"/>
                  </a:cubicBezTo>
                  <a:lnTo>
                    <a:pt x="2803" y="2808"/>
                  </a:lnTo>
                  <a:cubicBezTo>
                    <a:pt x="2662" y="3248"/>
                    <a:pt x="2247" y="3568"/>
                    <a:pt x="1761" y="3568"/>
                  </a:cubicBezTo>
                  <a:cubicBezTo>
                    <a:pt x="1157" y="3568"/>
                    <a:pt x="667" y="3077"/>
                    <a:pt x="667" y="2474"/>
                  </a:cubicBezTo>
                  <a:cubicBezTo>
                    <a:pt x="667" y="1987"/>
                    <a:pt x="987" y="1574"/>
                    <a:pt x="1428" y="1432"/>
                  </a:cubicBezTo>
                  <a:close/>
                  <a:moveTo>
                    <a:pt x="1761" y="0"/>
                  </a:moveTo>
                  <a:cubicBezTo>
                    <a:pt x="1576" y="0"/>
                    <a:pt x="1428" y="150"/>
                    <a:pt x="1428" y="333"/>
                  </a:cubicBezTo>
                  <a:lnTo>
                    <a:pt x="1428" y="746"/>
                  </a:lnTo>
                  <a:cubicBezTo>
                    <a:pt x="616" y="901"/>
                    <a:pt x="0" y="1618"/>
                    <a:pt x="0" y="2474"/>
                  </a:cubicBezTo>
                  <a:cubicBezTo>
                    <a:pt x="0" y="3446"/>
                    <a:pt x="790" y="4235"/>
                    <a:pt x="1761" y="4235"/>
                  </a:cubicBezTo>
                  <a:cubicBezTo>
                    <a:pt x="2494" y="4235"/>
                    <a:pt x="3124" y="3785"/>
                    <a:pt x="3388" y="3145"/>
                  </a:cubicBezTo>
                  <a:lnTo>
                    <a:pt x="3667" y="3424"/>
                  </a:lnTo>
                  <a:cubicBezTo>
                    <a:pt x="3733" y="3489"/>
                    <a:pt x="3818" y="3521"/>
                    <a:pt x="3903" y="3521"/>
                  </a:cubicBezTo>
                  <a:cubicBezTo>
                    <a:pt x="3988" y="3521"/>
                    <a:pt x="4073" y="3489"/>
                    <a:pt x="4139" y="3424"/>
                  </a:cubicBezTo>
                  <a:cubicBezTo>
                    <a:pt x="4269" y="3294"/>
                    <a:pt x="4269" y="3083"/>
                    <a:pt x="4139" y="2953"/>
                  </a:cubicBezTo>
                  <a:lnTo>
                    <a:pt x="3424" y="2239"/>
                  </a:lnTo>
                  <a:cubicBezTo>
                    <a:pt x="3362" y="2177"/>
                    <a:pt x="3277" y="2141"/>
                    <a:pt x="3188" y="2141"/>
                  </a:cubicBezTo>
                  <a:lnTo>
                    <a:pt x="2093" y="2141"/>
                  </a:lnTo>
                  <a:lnTo>
                    <a:pt x="2093" y="1379"/>
                  </a:lnTo>
                  <a:lnTo>
                    <a:pt x="3188" y="1379"/>
                  </a:lnTo>
                  <a:cubicBezTo>
                    <a:pt x="3372" y="1379"/>
                    <a:pt x="3521" y="1230"/>
                    <a:pt x="3521" y="1047"/>
                  </a:cubicBezTo>
                  <a:cubicBezTo>
                    <a:pt x="3521" y="863"/>
                    <a:pt x="3371" y="714"/>
                    <a:pt x="3188" y="714"/>
                  </a:cubicBezTo>
                  <a:lnTo>
                    <a:pt x="2093" y="714"/>
                  </a:lnTo>
                  <a:lnTo>
                    <a:pt x="2093" y="333"/>
                  </a:lnTo>
                  <a:cubicBezTo>
                    <a:pt x="2093" y="148"/>
                    <a:pt x="1944"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02" name="Google Shape;602;p49"/>
          <p:cNvSpPr/>
          <p:nvPr/>
        </p:nvSpPr>
        <p:spPr>
          <a:xfrm>
            <a:off x="3106205" y="3692633"/>
            <a:ext cx="593151" cy="589780"/>
          </a:xfrm>
          <a:custGeom>
            <a:avLst/>
            <a:gdLst/>
            <a:ahLst/>
            <a:cxnLst/>
            <a:rect l="l" t="t" r="r" b="b"/>
            <a:pathLst>
              <a:path w="11439" h="11374" extrusionOk="0">
                <a:moveTo>
                  <a:pt x="7148" y="2929"/>
                </a:moveTo>
                <a:cubicBezTo>
                  <a:pt x="7395" y="2929"/>
                  <a:pt x="7635" y="2982"/>
                  <a:pt x="7853" y="3082"/>
                </a:cubicBezTo>
                <a:lnTo>
                  <a:pt x="6464" y="4470"/>
                </a:lnTo>
                <a:cubicBezTo>
                  <a:pt x="6213" y="4500"/>
                  <a:pt x="5964" y="4552"/>
                  <a:pt x="5720" y="4628"/>
                </a:cubicBezTo>
                <a:cubicBezTo>
                  <a:pt x="5318" y="4503"/>
                  <a:pt x="4902" y="4441"/>
                  <a:pt x="4486" y="4441"/>
                </a:cubicBezTo>
                <a:cubicBezTo>
                  <a:pt x="4146" y="4441"/>
                  <a:pt x="3806" y="4482"/>
                  <a:pt x="3472" y="4566"/>
                </a:cubicBezTo>
                <a:lnTo>
                  <a:pt x="1453" y="5069"/>
                </a:lnTo>
                <a:lnTo>
                  <a:pt x="3100" y="3422"/>
                </a:lnTo>
                <a:cubicBezTo>
                  <a:pt x="3419" y="3104"/>
                  <a:pt x="3842" y="2929"/>
                  <a:pt x="4292" y="2929"/>
                </a:cubicBezTo>
                <a:cubicBezTo>
                  <a:pt x="4741" y="2929"/>
                  <a:pt x="5163" y="3102"/>
                  <a:pt x="5482" y="3420"/>
                </a:cubicBezTo>
                <a:cubicBezTo>
                  <a:pt x="5542" y="3482"/>
                  <a:pt x="5625" y="3520"/>
                  <a:pt x="5720" y="3520"/>
                </a:cubicBezTo>
                <a:cubicBezTo>
                  <a:pt x="5813" y="3520"/>
                  <a:pt x="5898" y="3482"/>
                  <a:pt x="5959" y="3420"/>
                </a:cubicBezTo>
                <a:cubicBezTo>
                  <a:pt x="6278" y="3104"/>
                  <a:pt x="6699" y="2929"/>
                  <a:pt x="7148" y="2929"/>
                </a:cubicBezTo>
                <a:close/>
                <a:moveTo>
                  <a:pt x="8395" y="3482"/>
                </a:moveTo>
                <a:lnTo>
                  <a:pt x="9986" y="5071"/>
                </a:lnTo>
                <a:lnTo>
                  <a:pt x="7967" y="4567"/>
                </a:lnTo>
                <a:cubicBezTo>
                  <a:pt x="7782" y="4520"/>
                  <a:pt x="7598" y="4488"/>
                  <a:pt x="7410" y="4468"/>
                </a:cubicBezTo>
                <a:lnTo>
                  <a:pt x="8395" y="3482"/>
                </a:lnTo>
                <a:close/>
                <a:moveTo>
                  <a:pt x="4485" y="5108"/>
                </a:moveTo>
                <a:cubicBezTo>
                  <a:pt x="4866" y="5108"/>
                  <a:pt x="5247" y="5170"/>
                  <a:pt x="5613" y="5294"/>
                </a:cubicBezTo>
                <a:cubicBezTo>
                  <a:pt x="5619" y="5297"/>
                  <a:pt x="5628" y="5298"/>
                  <a:pt x="5635" y="5300"/>
                </a:cubicBezTo>
                <a:lnTo>
                  <a:pt x="4824" y="6113"/>
                </a:lnTo>
                <a:cubicBezTo>
                  <a:pt x="4693" y="6076"/>
                  <a:pt x="4560" y="6048"/>
                  <a:pt x="4427" y="6025"/>
                </a:cubicBezTo>
                <a:lnTo>
                  <a:pt x="2001" y="5620"/>
                </a:lnTo>
                <a:lnTo>
                  <a:pt x="3633" y="5213"/>
                </a:lnTo>
                <a:cubicBezTo>
                  <a:pt x="3913" y="5143"/>
                  <a:pt x="4199" y="5108"/>
                  <a:pt x="4485" y="5108"/>
                </a:cubicBezTo>
                <a:close/>
                <a:moveTo>
                  <a:pt x="6956" y="5108"/>
                </a:moveTo>
                <a:cubicBezTo>
                  <a:pt x="7241" y="5108"/>
                  <a:pt x="7527" y="5144"/>
                  <a:pt x="7807" y="5213"/>
                </a:cubicBezTo>
                <a:lnTo>
                  <a:pt x="9440" y="5620"/>
                </a:lnTo>
                <a:lnTo>
                  <a:pt x="7012" y="6025"/>
                </a:lnTo>
                <a:cubicBezTo>
                  <a:pt x="6812" y="6058"/>
                  <a:pt x="6613" y="6107"/>
                  <a:pt x="6421" y="6171"/>
                </a:cubicBezTo>
                <a:lnTo>
                  <a:pt x="5721" y="6405"/>
                </a:lnTo>
                <a:lnTo>
                  <a:pt x="5536" y="6343"/>
                </a:lnTo>
                <a:lnTo>
                  <a:pt x="6764" y="5114"/>
                </a:lnTo>
                <a:cubicBezTo>
                  <a:pt x="6828" y="5110"/>
                  <a:pt x="6892" y="5108"/>
                  <a:pt x="6956" y="5108"/>
                </a:cubicBezTo>
                <a:close/>
                <a:moveTo>
                  <a:pt x="1242" y="6169"/>
                </a:moveTo>
                <a:lnTo>
                  <a:pt x="4261" y="6672"/>
                </a:lnTo>
                <a:lnTo>
                  <a:pt x="2961" y="7972"/>
                </a:lnTo>
                <a:cubicBezTo>
                  <a:pt x="2759" y="7832"/>
                  <a:pt x="2573" y="7667"/>
                  <a:pt x="2405" y="7478"/>
                </a:cubicBezTo>
                <a:lnTo>
                  <a:pt x="1242" y="6169"/>
                </a:lnTo>
                <a:close/>
                <a:moveTo>
                  <a:pt x="10194" y="6170"/>
                </a:moveTo>
                <a:lnTo>
                  <a:pt x="9033" y="7478"/>
                </a:lnTo>
                <a:cubicBezTo>
                  <a:pt x="8419" y="8168"/>
                  <a:pt x="7538" y="8565"/>
                  <a:pt x="6614" y="8565"/>
                </a:cubicBezTo>
                <a:lnTo>
                  <a:pt x="4823" y="8565"/>
                </a:lnTo>
                <a:cubicBezTo>
                  <a:pt x="4386" y="8565"/>
                  <a:pt x="3960" y="8476"/>
                  <a:pt x="3565" y="8311"/>
                </a:cubicBezTo>
                <a:lnTo>
                  <a:pt x="5004" y="6871"/>
                </a:lnTo>
                <a:lnTo>
                  <a:pt x="5612" y="7073"/>
                </a:lnTo>
                <a:cubicBezTo>
                  <a:pt x="5646" y="7085"/>
                  <a:pt x="5681" y="7090"/>
                  <a:pt x="5717" y="7090"/>
                </a:cubicBezTo>
                <a:cubicBezTo>
                  <a:pt x="5752" y="7090"/>
                  <a:pt x="5788" y="7085"/>
                  <a:pt x="5823" y="7073"/>
                </a:cubicBezTo>
                <a:lnTo>
                  <a:pt x="6628" y="6805"/>
                </a:lnTo>
                <a:cubicBezTo>
                  <a:pt x="6786" y="6752"/>
                  <a:pt x="6953" y="6711"/>
                  <a:pt x="7119" y="6682"/>
                </a:cubicBezTo>
                <a:lnTo>
                  <a:pt x="10194" y="6170"/>
                </a:lnTo>
                <a:close/>
                <a:moveTo>
                  <a:pt x="11073" y="1"/>
                </a:moveTo>
                <a:cubicBezTo>
                  <a:pt x="10988" y="1"/>
                  <a:pt x="10903" y="33"/>
                  <a:pt x="10837" y="98"/>
                </a:cubicBezTo>
                <a:lnTo>
                  <a:pt x="8346" y="2590"/>
                </a:lnTo>
                <a:cubicBezTo>
                  <a:pt x="7987" y="2378"/>
                  <a:pt x="7576" y="2264"/>
                  <a:pt x="7148" y="2264"/>
                </a:cubicBezTo>
                <a:cubicBezTo>
                  <a:pt x="6625" y="2264"/>
                  <a:pt x="6129" y="2434"/>
                  <a:pt x="5720" y="2746"/>
                </a:cubicBezTo>
                <a:cubicBezTo>
                  <a:pt x="5313" y="2434"/>
                  <a:pt x="4816" y="2264"/>
                  <a:pt x="4292" y="2264"/>
                </a:cubicBezTo>
                <a:cubicBezTo>
                  <a:pt x="3664" y="2264"/>
                  <a:pt x="3073" y="2509"/>
                  <a:pt x="2630" y="2953"/>
                </a:cubicBezTo>
                <a:lnTo>
                  <a:pt x="131" y="5452"/>
                </a:lnTo>
                <a:cubicBezTo>
                  <a:pt x="66" y="5516"/>
                  <a:pt x="33" y="5602"/>
                  <a:pt x="33" y="5687"/>
                </a:cubicBezTo>
                <a:cubicBezTo>
                  <a:pt x="33" y="5836"/>
                  <a:pt x="124" y="5918"/>
                  <a:pt x="141" y="5937"/>
                </a:cubicBezTo>
                <a:lnTo>
                  <a:pt x="1907" y="7924"/>
                </a:lnTo>
                <a:cubicBezTo>
                  <a:pt x="2083" y="8121"/>
                  <a:pt x="2276" y="8297"/>
                  <a:pt x="2484" y="8452"/>
                </a:cubicBezTo>
                <a:lnTo>
                  <a:pt x="131" y="10805"/>
                </a:lnTo>
                <a:cubicBezTo>
                  <a:pt x="0" y="10935"/>
                  <a:pt x="0" y="11146"/>
                  <a:pt x="131" y="11276"/>
                </a:cubicBezTo>
                <a:cubicBezTo>
                  <a:pt x="195" y="11341"/>
                  <a:pt x="282" y="11374"/>
                  <a:pt x="366" y="11374"/>
                </a:cubicBezTo>
                <a:cubicBezTo>
                  <a:pt x="452" y="11374"/>
                  <a:pt x="537" y="11342"/>
                  <a:pt x="603" y="11276"/>
                </a:cubicBezTo>
                <a:lnTo>
                  <a:pt x="3067" y="8812"/>
                </a:lnTo>
                <a:cubicBezTo>
                  <a:pt x="3606" y="9085"/>
                  <a:pt x="4209" y="9231"/>
                  <a:pt x="4827" y="9231"/>
                </a:cubicBezTo>
                <a:lnTo>
                  <a:pt x="6618" y="9231"/>
                </a:lnTo>
                <a:cubicBezTo>
                  <a:pt x="7732" y="9231"/>
                  <a:pt x="8795" y="8755"/>
                  <a:pt x="9535" y="7922"/>
                </a:cubicBezTo>
                <a:lnTo>
                  <a:pt x="11316" y="5918"/>
                </a:lnTo>
                <a:cubicBezTo>
                  <a:pt x="11416" y="5805"/>
                  <a:pt x="11409" y="5701"/>
                  <a:pt x="11409" y="5686"/>
                </a:cubicBezTo>
                <a:cubicBezTo>
                  <a:pt x="11409" y="5600"/>
                  <a:pt x="11376" y="5515"/>
                  <a:pt x="11311" y="5450"/>
                </a:cubicBezTo>
                <a:lnTo>
                  <a:pt x="8868" y="3009"/>
                </a:lnTo>
                <a:lnTo>
                  <a:pt x="11309" y="569"/>
                </a:lnTo>
                <a:cubicBezTo>
                  <a:pt x="11439" y="439"/>
                  <a:pt x="11439" y="228"/>
                  <a:pt x="11309" y="98"/>
                </a:cubicBezTo>
                <a:cubicBezTo>
                  <a:pt x="11243" y="33"/>
                  <a:pt x="11158" y="1"/>
                  <a:pt x="11073"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03" name="Google Shape;603;p49"/>
          <p:cNvGrpSpPr/>
          <p:nvPr/>
        </p:nvGrpSpPr>
        <p:grpSpPr>
          <a:xfrm>
            <a:off x="4184131" y="3692581"/>
            <a:ext cx="592580" cy="589780"/>
            <a:chOff x="3138098" y="2769435"/>
            <a:chExt cx="444435" cy="442335"/>
          </a:xfrm>
        </p:grpSpPr>
        <p:sp>
          <p:nvSpPr>
            <p:cNvPr id="604" name="Google Shape;604;p49"/>
            <p:cNvSpPr/>
            <p:nvPr/>
          </p:nvSpPr>
          <p:spPr>
            <a:xfrm>
              <a:off x="3138098" y="2769435"/>
              <a:ext cx="444435" cy="442335"/>
            </a:xfrm>
            <a:custGeom>
              <a:avLst/>
              <a:gdLst/>
              <a:ahLst/>
              <a:cxnLst/>
              <a:rect l="l" t="t" r="r" b="b"/>
              <a:pathLst>
                <a:path w="11428" h="11374" extrusionOk="0">
                  <a:moveTo>
                    <a:pt x="5715" y="790"/>
                  </a:moveTo>
                  <a:lnTo>
                    <a:pt x="10223" y="4997"/>
                  </a:lnTo>
                  <a:lnTo>
                    <a:pt x="9639" y="4997"/>
                  </a:lnTo>
                  <a:cubicBezTo>
                    <a:pt x="9455" y="4997"/>
                    <a:pt x="9307" y="5147"/>
                    <a:pt x="9307" y="5330"/>
                  </a:cubicBezTo>
                  <a:lnTo>
                    <a:pt x="9307" y="10707"/>
                  </a:lnTo>
                  <a:lnTo>
                    <a:pt x="2121" y="10707"/>
                  </a:lnTo>
                  <a:lnTo>
                    <a:pt x="2121" y="5330"/>
                  </a:lnTo>
                  <a:cubicBezTo>
                    <a:pt x="2121" y="5146"/>
                    <a:pt x="1972" y="4997"/>
                    <a:pt x="1789" y="4997"/>
                  </a:cubicBezTo>
                  <a:lnTo>
                    <a:pt x="1207" y="4997"/>
                  </a:lnTo>
                  <a:lnTo>
                    <a:pt x="5715" y="790"/>
                  </a:lnTo>
                  <a:close/>
                  <a:moveTo>
                    <a:pt x="5714" y="0"/>
                  </a:moveTo>
                  <a:cubicBezTo>
                    <a:pt x="5632" y="0"/>
                    <a:pt x="5551" y="30"/>
                    <a:pt x="5487" y="90"/>
                  </a:cubicBezTo>
                  <a:lnTo>
                    <a:pt x="134" y="5087"/>
                  </a:lnTo>
                  <a:cubicBezTo>
                    <a:pt x="33" y="5180"/>
                    <a:pt x="1" y="5325"/>
                    <a:pt x="51" y="5453"/>
                  </a:cubicBezTo>
                  <a:cubicBezTo>
                    <a:pt x="102" y="5580"/>
                    <a:pt x="223" y="5665"/>
                    <a:pt x="361" y="5665"/>
                  </a:cubicBezTo>
                  <a:lnTo>
                    <a:pt x="1455" y="5665"/>
                  </a:lnTo>
                  <a:lnTo>
                    <a:pt x="1455" y="11041"/>
                  </a:lnTo>
                  <a:cubicBezTo>
                    <a:pt x="1455" y="11225"/>
                    <a:pt x="1604" y="11374"/>
                    <a:pt x="1787" y="11374"/>
                  </a:cubicBezTo>
                  <a:lnTo>
                    <a:pt x="9639" y="11374"/>
                  </a:lnTo>
                  <a:cubicBezTo>
                    <a:pt x="9824" y="11374"/>
                    <a:pt x="9973" y="11224"/>
                    <a:pt x="9973" y="11041"/>
                  </a:cubicBezTo>
                  <a:lnTo>
                    <a:pt x="9973" y="5665"/>
                  </a:lnTo>
                  <a:lnTo>
                    <a:pt x="11067" y="5665"/>
                  </a:lnTo>
                  <a:cubicBezTo>
                    <a:pt x="11203" y="5665"/>
                    <a:pt x="11326" y="5580"/>
                    <a:pt x="11376" y="5453"/>
                  </a:cubicBezTo>
                  <a:cubicBezTo>
                    <a:pt x="11428" y="5325"/>
                    <a:pt x="11394" y="5181"/>
                    <a:pt x="11295" y="5087"/>
                  </a:cubicBezTo>
                  <a:lnTo>
                    <a:pt x="5941" y="90"/>
                  </a:lnTo>
                  <a:cubicBezTo>
                    <a:pt x="5877" y="30"/>
                    <a:pt x="5796" y="0"/>
                    <a:pt x="571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05" name="Google Shape;605;p49"/>
            <p:cNvSpPr/>
            <p:nvPr/>
          </p:nvSpPr>
          <p:spPr>
            <a:xfrm>
              <a:off x="3333482" y="2949885"/>
              <a:ext cx="25901" cy="25940"/>
            </a:xfrm>
            <a:custGeom>
              <a:avLst/>
              <a:gdLst/>
              <a:ahLst/>
              <a:cxnLst/>
              <a:rect l="l" t="t" r="r" b="b"/>
              <a:pathLst>
                <a:path w="666" h="667" extrusionOk="0">
                  <a:moveTo>
                    <a:pt x="333" y="1"/>
                  </a:moveTo>
                  <a:cubicBezTo>
                    <a:pt x="150" y="1"/>
                    <a:pt x="0" y="151"/>
                    <a:pt x="0" y="334"/>
                  </a:cubicBezTo>
                  <a:cubicBezTo>
                    <a:pt x="0" y="517"/>
                    <a:pt x="150" y="667"/>
                    <a:pt x="333" y="667"/>
                  </a:cubicBezTo>
                  <a:cubicBezTo>
                    <a:pt x="516" y="667"/>
                    <a:pt x="666" y="517"/>
                    <a:pt x="666" y="334"/>
                  </a:cubicBezTo>
                  <a:cubicBezTo>
                    <a:pt x="666" y="150"/>
                    <a:pt x="516" y="1"/>
                    <a:pt x="333"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06" name="Google Shape;606;p49"/>
            <p:cNvSpPr/>
            <p:nvPr/>
          </p:nvSpPr>
          <p:spPr>
            <a:xfrm>
              <a:off x="3277947" y="2991536"/>
              <a:ext cx="166021" cy="164699"/>
            </a:xfrm>
            <a:custGeom>
              <a:avLst/>
              <a:gdLst/>
              <a:ahLst/>
              <a:cxnLst/>
              <a:rect l="l" t="t" r="r" b="b"/>
              <a:pathLst>
                <a:path w="4269" h="4235" extrusionOk="0">
                  <a:moveTo>
                    <a:pt x="1428" y="1433"/>
                  </a:moveTo>
                  <a:lnTo>
                    <a:pt x="1428" y="2475"/>
                  </a:lnTo>
                  <a:cubicBezTo>
                    <a:pt x="1428" y="2660"/>
                    <a:pt x="1578" y="2808"/>
                    <a:pt x="1761" y="2808"/>
                  </a:cubicBezTo>
                  <a:lnTo>
                    <a:pt x="2803" y="2808"/>
                  </a:lnTo>
                  <a:cubicBezTo>
                    <a:pt x="2662" y="3249"/>
                    <a:pt x="2249" y="3569"/>
                    <a:pt x="1761" y="3569"/>
                  </a:cubicBezTo>
                  <a:cubicBezTo>
                    <a:pt x="1157" y="3569"/>
                    <a:pt x="667" y="3078"/>
                    <a:pt x="667" y="2475"/>
                  </a:cubicBezTo>
                  <a:cubicBezTo>
                    <a:pt x="667" y="1988"/>
                    <a:pt x="987" y="1575"/>
                    <a:pt x="1428" y="1433"/>
                  </a:cubicBezTo>
                  <a:close/>
                  <a:moveTo>
                    <a:pt x="1761" y="0"/>
                  </a:moveTo>
                  <a:cubicBezTo>
                    <a:pt x="1578" y="0"/>
                    <a:pt x="1428" y="150"/>
                    <a:pt x="1428" y="332"/>
                  </a:cubicBezTo>
                  <a:lnTo>
                    <a:pt x="1428" y="745"/>
                  </a:lnTo>
                  <a:cubicBezTo>
                    <a:pt x="615" y="901"/>
                    <a:pt x="0" y="1617"/>
                    <a:pt x="0" y="2474"/>
                  </a:cubicBezTo>
                  <a:cubicBezTo>
                    <a:pt x="0" y="3445"/>
                    <a:pt x="789" y="4234"/>
                    <a:pt x="1761" y="4234"/>
                  </a:cubicBezTo>
                  <a:cubicBezTo>
                    <a:pt x="2493" y="4234"/>
                    <a:pt x="3124" y="3784"/>
                    <a:pt x="3389" y="3145"/>
                  </a:cubicBezTo>
                  <a:lnTo>
                    <a:pt x="3668" y="3423"/>
                  </a:lnTo>
                  <a:cubicBezTo>
                    <a:pt x="3733" y="3488"/>
                    <a:pt x="3818" y="3521"/>
                    <a:pt x="3903" y="3521"/>
                  </a:cubicBezTo>
                  <a:cubicBezTo>
                    <a:pt x="3988" y="3521"/>
                    <a:pt x="4073" y="3488"/>
                    <a:pt x="4138" y="3423"/>
                  </a:cubicBezTo>
                  <a:cubicBezTo>
                    <a:pt x="4268" y="3293"/>
                    <a:pt x="4268" y="3083"/>
                    <a:pt x="4138" y="2953"/>
                  </a:cubicBezTo>
                  <a:lnTo>
                    <a:pt x="3425" y="2240"/>
                  </a:lnTo>
                  <a:cubicBezTo>
                    <a:pt x="3363" y="2177"/>
                    <a:pt x="3278" y="2142"/>
                    <a:pt x="3189" y="2142"/>
                  </a:cubicBezTo>
                  <a:lnTo>
                    <a:pt x="2095" y="2142"/>
                  </a:lnTo>
                  <a:lnTo>
                    <a:pt x="2095" y="1380"/>
                  </a:lnTo>
                  <a:lnTo>
                    <a:pt x="3189" y="1380"/>
                  </a:lnTo>
                  <a:cubicBezTo>
                    <a:pt x="3374" y="1380"/>
                    <a:pt x="3521" y="1230"/>
                    <a:pt x="3521" y="1047"/>
                  </a:cubicBezTo>
                  <a:cubicBezTo>
                    <a:pt x="3521" y="863"/>
                    <a:pt x="3372" y="714"/>
                    <a:pt x="3189" y="714"/>
                  </a:cubicBezTo>
                  <a:lnTo>
                    <a:pt x="2095" y="714"/>
                  </a:lnTo>
                  <a:lnTo>
                    <a:pt x="2095" y="332"/>
                  </a:lnTo>
                  <a:lnTo>
                    <a:pt x="2094" y="332"/>
                  </a:lnTo>
                  <a:cubicBezTo>
                    <a:pt x="2094" y="148"/>
                    <a:pt x="1944"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07" name="Google Shape;607;p49"/>
          <p:cNvSpPr/>
          <p:nvPr/>
        </p:nvSpPr>
        <p:spPr>
          <a:xfrm>
            <a:off x="5337091" y="3692685"/>
            <a:ext cx="441739" cy="589780"/>
          </a:xfrm>
          <a:custGeom>
            <a:avLst/>
            <a:gdLst/>
            <a:ahLst/>
            <a:cxnLst/>
            <a:rect l="l" t="t" r="r" b="b"/>
            <a:pathLst>
              <a:path w="8519" h="11374" extrusionOk="0">
                <a:moveTo>
                  <a:pt x="1404" y="665"/>
                </a:moveTo>
                <a:cubicBezTo>
                  <a:pt x="1811" y="665"/>
                  <a:pt x="2142" y="995"/>
                  <a:pt x="2142" y="1403"/>
                </a:cubicBezTo>
                <a:cubicBezTo>
                  <a:pt x="2142" y="1809"/>
                  <a:pt x="1812" y="2140"/>
                  <a:pt x="1404" y="2140"/>
                </a:cubicBezTo>
                <a:cubicBezTo>
                  <a:pt x="999" y="2140"/>
                  <a:pt x="667" y="1810"/>
                  <a:pt x="667" y="1403"/>
                </a:cubicBezTo>
                <a:cubicBezTo>
                  <a:pt x="667" y="995"/>
                  <a:pt x="999" y="665"/>
                  <a:pt x="1404" y="665"/>
                </a:cubicBezTo>
                <a:close/>
                <a:moveTo>
                  <a:pt x="7115" y="2449"/>
                </a:moveTo>
                <a:cubicBezTo>
                  <a:pt x="7522" y="2449"/>
                  <a:pt x="7853" y="2779"/>
                  <a:pt x="7853" y="3187"/>
                </a:cubicBezTo>
                <a:cubicBezTo>
                  <a:pt x="7853" y="3595"/>
                  <a:pt x="7523" y="3925"/>
                  <a:pt x="7115" y="3925"/>
                </a:cubicBezTo>
                <a:cubicBezTo>
                  <a:pt x="6708" y="3925"/>
                  <a:pt x="6378" y="3595"/>
                  <a:pt x="6378" y="3187"/>
                </a:cubicBezTo>
                <a:cubicBezTo>
                  <a:pt x="6378" y="2779"/>
                  <a:pt x="6709" y="2449"/>
                  <a:pt x="7115" y="2449"/>
                </a:cubicBezTo>
                <a:close/>
                <a:moveTo>
                  <a:pt x="1048" y="2806"/>
                </a:moveTo>
                <a:cubicBezTo>
                  <a:pt x="1257" y="2806"/>
                  <a:pt x="1429" y="2974"/>
                  <a:pt x="1429" y="3187"/>
                </a:cubicBezTo>
                <a:lnTo>
                  <a:pt x="1429" y="4614"/>
                </a:lnTo>
                <a:cubicBezTo>
                  <a:pt x="1429" y="4799"/>
                  <a:pt x="1579" y="4948"/>
                  <a:pt x="1763" y="4948"/>
                </a:cubicBezTo>
                <a:lnTo>
                  <a:pt x="3048" y="4948"/>
                </a:lnTo>
                <a:cubicBezTo>
                  <a:pt x="2960" y="5191"/>
                  <a:pt x="2900" y="5447"/>
                  <a:pt x="2874" y="5709"/>
                </a:cubicBezTo>
                <a:lnTo>
                  <a:pt x="1763" y="5709"/>
                </a:lnTo>
                <a:cubicBezTo>
                  <a:pt x="1159" y="5709"/>
                  <a:pt x="669" y="5217"/>
                  <a:pt x="669" y="4614"/>
                </a:cubicBezTo>
                <a:lnTo>
                  <a:pt x="669" y="3187"/>
                </a:lnTo>
                <a:cubicBezTo>
                  <a:pt x="669" y="2976"/>
                  <a:pt x="839" y="2806"/>
                  <a:pt x="1048" y="2806"/>
                </a:cubicBezTo>
                <a:close/>
                <a:moveTo>
                  <a:pt x="669" y="5991"/>
                </a:moveTo>
                <a:cubicBezTo>
                  <a:pt x="886" y="6164"/>
                  <a:pt x="1145" y="6288"/>
                  <a:pt x="1429" y="6342"/>
                </a:cubicBezTo>
                <a:lnTo>
                  <a:pt x="1429" y="10705"/>
                </a:lnTo>
                <a:lnTo>
                  <a:pt x="669" y="10705"/>
                </a:lnTo>
                <a:lnTo>
                  <a:pt x="669" y="5991"/>
                </a:lnTo>
                <a:close/>
                <a:moveTo>
                  <a:pt x="5713" y="3542"/>
                </a:moveTo>
                <a:lnTo>
                  <a:pt x="5713" y="6041"/>
                </a:lnTo>
                <a:cubicBezTo>
                  <a:pt x="5713" y="6226"/>
                  <a:pt x="5863" y="6375"/>
                  <a:pt x="6047" y="6375"/>
                </a:cubicBezTo>
                <a:cubicBezTo>
                  <a:pt x="6709" y="6376"/>
                  <a:pt x="7010" y="6891"/>
                  <a:pt x="7089" y="7136"/>
                </a:cubicBezTo>
                <a:lnTo>
                  <a:pt x="6045" y="7136"/>
                </a:lnTo>
                <a:cubicBezTo>
                  <a:pt x="5442" y="7136"/>
                  <a:pt x="4951" y="6645"/>
                  <a:pt x="4951" y="6042"/>
                </a:cubicBezTo>
                <a:lnTo>
                  <a:pt x="4951" y="5304"/>
                </a:lnTo>
                <a:cubicBezTo>
                  <a:pt x="4951" y="5119"/>
                  <a:pt x="4802" y="4970"/>
                  <a:pt x="4618" y="4970"/>
                </a:cubicBezTo>
                <a:cubicBezTo>
                  <a:pt x="4435" y="4970"/>
                  <a:pt x="4286" y="5120"/>
                  <a:pt x="4286" y="5304"/>
                </a:cubicBezTo>
                <a:lnTo>
                  <a:pt x="4286" y="6042"/>
                </a:lnTo>
                <a:lnTo>
                  <a:pt x="4286" y="10706"/>
                </a:lnTo>
                <a:lnTo>
                  <a:pt x="3524" y="10706"/>
                </a:lnTo>
                <a:lnTo>
                  <a:pt x="3524" y="6041"/>
                </a:lnTo>
                <a:cubicBezTo>
                  <a:pt x="3524" y="4751"/>
                  <a:pt x="4487" y="3703"/>
                  <a:pt x="5713" y="3542"/>
                </a:cubicBezTo>
                <a:close/>
                <a:moveTo>
                  <a:pt x="1404" y="0"/>
                </a:moveTo>
                <a:cubicBezTo>
                  <a:pt x="630" y="0"/>
                  <a:pt x="1" y="630"/>
                  <a:pt x="1" y="1404"/>
                </a:cubicBezTo>
                <a:cubicBezTo>
                  <a:pt x="1" y="1779"/>
                  <a:pt x="150" y="2121"/>
                  <a:pt x="392" y="2374"/>
                </a:cubicBezTo>
                <a:cubicBezTo>
                  <a:pt x="155" y="2566"/>
                  <a:pt x="1" y="2860"/>
                  <a:pt x="1" y="3189"/>
                </a:cubicBezTo>
                <a:lnTo>
                  <a:pt x="1" y="11041"/>
                </a:lnTo>
                <a:cubicBezTo>
                  <a:pt x="1" y="11226"/>
                  <a:pt x="151" y="11374"/>
                  <a:pt x="334" y="11374"/>
                </a:cubicBezTo>
                <a:lnTo>
                  <a:pt x="1763" y="11374"/>
                </a:lnTo>
                <a:cubicBezTo>
                  <a:pt x="1946" y="11374"/>
                  <a:pt x="2095" y="11224"/>
                  <a:pt x="2095" y="11041"/>
                </a:cubicBezTo>
                <a:lnTo>
                  <a:pt x="2095" y="6378"/>
                </a:lnTo>
                <a:lnTo>
                  <a:pt x="2856" y="6378"/>
                </a:lnTo>
                <a:lnTo>
                  <a:pt x="2856" y="11041"/>
                </a:lnTo>
                <a:cubicBezTo>
                  <a:pt x="2856" y="11226"/>
                  <a:pt x="3006" y="11374"/>
                  <a:pt x="3189" y="11374"/>
                </a:cubicBezTo>
                <a:lnTo>
                  <a:pt x="4617" y="11374"/>
                </a:lnTo>
                <a:cubicBezTo>
                  <a:pt x="4802" y="11374"/>
                  <a:pt x="4949" y="11224"/>
                  <a:pt x="4949" y="11041"/>
                </a:cubicBezTo>
                <a:lnTo>
                  <a:pt x="4949" y="7423"/>
                </a:lnTo>
                <a:cubicBezTo>
                  <a:pt x="5251" y="7663"/>
                  <a:pt x="5630" y="7806"/>
                  <a:pt x="6043" y="7806"/>
                </a:cubicBezTo>
                <a:lnTo>
                  <a:pt x="7137" y="7806"/>
                </a:lnTo>
                <a:lnTo>
                  <a:pt x="7137" y="11041"/>
                </a:lnTo>
                <a:cubicBezTo>
                  <a:pt x="7137" y="11226"/>
                  <a:pt x="7287" y="11374"/>
                  <a:pt x="7470" y="11374"/>
                </a:cubicBezTo>
                <a:cubicBezTo>
                  <a:pt x="7655" y="11374"/>
                  <a:pt x="7803" y="11224"/>
                  <a:pt x="7803" y="11041"/>
                </a:cubicBezTo>
                <a:lnTo>
                  <a:pt x="7803" y="7472"/>
                </a:lnTo>
                <a:cubicBezTo>
                  <a:pt x="7803" y="6962"/>
                  <a:pt x="7481" y="5954"/>
                  <a:pt x="6376" y="5743"/>
                </a:cubicBezTo>
                <a:lnTo>
                  <a:pt x="6376" y="4384"/>
                </a:lnTo>
                <a:cubicBezTo>
                  <a:pt x="6593" y="4514"/>
                  <a:pt x="6845" y="4590"/>
                  <a:pt x="7115" y="4590"/>
                </a:cubicBezTo>
                <a:cubicBezTo>
                  <a:pt x="7889" y="4590"/>
                  <a:pt x="8519" y="3961"/>
                  <a:pt x="8519" y="3187"/>
                </a:cubicBezTo>
                <a:cubicBezTo>
                  <a:pt x="8519" y="2413"/>
                  <a:pt x="7889" y="1783"/>
                  <a:pt x="7115" y="1783"/>
                </a:cubicBezTo>
                <a:cubicBezTo>
                  <a:pt x="6451" y="1783"/>
                  <a:pt x="5894" y="2247"/>
                  <a:pt x="5748" y="2868"/>
                </a:cubicBezTo>
                <a:cubicBezTo>
                  <a:pt x="4214" y="3008"/>
                  <a:pt x="3481" y="4137"/>
                  <a:pt x="3385" y="4282"/>
                </a:cubicBezTo>
                <a:lnTo>
                  <a:pt x="2095" y="4282"/>
                </a:lnTo>
                <a:lnTo>
                  <a:pt x="2095" y="3188"/>
                </a:lnTo>
                <a:cubicBezTo>
                  <a:pt x="2095" y="3012"/>
                  <a:pt x="2051" y="2839"/>
                  <a:pt x="1969" y="2688"/>
                </a:cubicBezTo>
                <a:cubicBezTo>
                  <a:pt x="2462" y="2471"/>
                  <a:pt x="2808" y="1976"/>
                  <a:pt x="2808" y="1404"/>
                </a:cubicBezTo>
                <a:cubicBezTo>
                  <a:pt x="2808" y="630"/>
                  <a:pt x="2178" y="0"/>
                  <a:pt x="140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08" name="Google Shape;608;p49"/>
          <p:cNvGrpSpPr/>
          <p:nvPr/>
        </p:nvGrpSpPr>
        <p:grpSpPr>
          <a:xfrm>
            <a:off x="6340711" y="3692580"/>
            <a:ext cx="589780" cy="589728"/>
            <a:chOff x="4755533" y="2769435"/>
            <a:chExt cx="442335" cy="442296"/>
          </a:xfrm>
        </p:grpSpPr>
        <p:sp>
          <p:nvSpPr>
            <p:cNvPr id="609" name="Google Shape;609;p49"/>
            <p:cNvSpPr/>
            <p:nvPr/>
          </p:nvSpPr>
          <p:spPr>
            <a:xfrm>
              <a:off x="5088665" y="2866583"/>
              <a:ext cx="25940" cy="67591"/>
            </a:xfrm>
            <a:custGeom>
              <a:avLst/>
              <a:gdLst/>
              <a:ahLst/>
              <a:cxnLst/>
              <a:rect l="l" t="t" r="r" b="b"/>
              <a:pathLst>
                <a:path w="667" h="1738" extrusionOk="0">
                  <a:moveTo>
                    <a:pt x="334" y="1"/>
                  </a:moveTo>
                  <a:cubicBezTo>
                    <a:pt x="149" y="1"/>
                    <a:pt x="1" y="150"/>
                    <a:pt x="1" y="334"/>
                  </a:cubicBezTo>
                  <a:lnTo>
                    <a:pt x="1" y="1404"/>
                  </a:lnTo>
                  <a:cubicBezTo>
                    <a:pt x="1" y="1589"/>
                    <a:pt x="150" y="1737"/>
                    <a:pt x="334" y="1737"/>
                  </a:cubicBezTo>
                  <a:cubicBezTo>
                    <a:pt x="519" y="1737"/>
                    <a:pt x="666" y="1588"/>
                    <a:pt x="666" y="1404"/>
                  </a:cubicBezTo>
                  <a:lnTo>
                    <a:pt x="666" y="334"/>
                  </a:lnTo>
                  <a:cubicBezTo>
                    <a:pt x="666" y="150"/>
                    <a:pt x="517" y="1"/>
                    <a:pt x="334"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10" name="Google Shape;610;p49"/>
            <p:cNvSpPr/>
            <p:nvPr/>
          </p:nvSpPr>
          <p:spPr>
            <a:xfrm>
              <a:off x="5088626" y="2825009"/>
              <a:ext cx="25979" cy="25940"/>
            </a:xfrm>
            <a:custGeom>
              <a:avLst/>
              <a:gdLst/>
              <a:ahLst/>
              <a:cxnLst/>
              <a:rect l="l" t="t" r="r" b="b"/>
              <a:pathLst>
                <a:path w="668" h="667" extrusionOk="0">
                  <a:moveTo>
                    <a:pt x="335" y="0"/>
                  </a:moveTo>
                  <a:cubicBezTo>
                    <a:pt x="151" y="0"/>
                    <a:pt x="2" y="150"/>
                    <a:pt x="2" y="333"/>
                  </a:cubicBezTo>
                  <a:cubicBezTo>
                    <a:pt x="0" y="516"/>
                    <a:pt x="151" y="666"/>
                    <a:pt x="335" y="666"/>
                  </a:cubicBezTo>
                  <a:cubicBezTo>
                    <a:pt x="518" y="666"/>
                    <a:pt x="667" y="516"/>
                    <a:pt x="667" y="333"/>
                  </a:cubicBezTo>
                  <a:cubicBezTo>
                    <a:pt x="667" y="149"/>
                    <a:pt x="518" y="0"/>
                    <a:pt x="335"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11" name="Google Shape;611;p49"/>
            <p:cNvSpPr/>
            <p:nvPr/>
          </p:nvSpPr>
          <p:spPr>
            <a:xfrm>
              <a:off x="4948895" y="2769435"/>
              <a:ext cx="248974" cy="220156"/>
            </a:xfrm>
            <a:custGeom>
              <a:avLst/>
              <a:gdLst/>
              <a:ahLst/>
              <a:cxnLst/>
              <a:rect l="l" t="t" r="r" b="b"/>
              <a:pathLst>
                <a:path w="6402" h="5661" extrusionOk="0">
                  <a:moveTo>
                    <a:pt x="5736" y="666"/>
                  </a:moveTo>
                  <a:lnTo>
                    <a:pt x="5736" y="4997"/>
                  </a:lnTo>
                  <a:lnTo>
                    <a:pt x="2119" y="4997"/>
                  </a:lnTo>
                  <a:lnTo>
                    <a:pt x="2119" y="2832"/>
                  </a:lnTo>
                  <a:cubicBezTo>
                    <a:pt x="2119" y="2647"/>
                    <a:pt x="1969" y="2499"/>
                    <a:pt x="1786" y="2499"/>
                  </a:cubicBezTo>
                  <a:lnTo>
                    <a:pt x="1163" y="2499"/>
                  </a:lnTo>
                  <a:lnTo>
                    <a:pt x="2023" y="1640"/>
                  </a:lnTo>
                  <a:cubicBezTo>
                    <a:pt x="2085" y="1578"/>
                    <a:pt x="2121" y="1492"/>
                    <a:pt x="2121" y="1404"/>
                  </a:cubicBezTo>
                  <a:lnTo>
                    <a:pt x="2121" y="666"/>
                  </a:lnTo>
                  <a:close/>
                  <a:moveTo>
                    <a:pt x="1786" y="0"/>
                  </a:moveTo>
                  <a:cubicBezTo>
                    <a:pt x="1602" y="0"/>
                    <a:pt x="1453" y="150"/>
                    <a:pt x="1453" y="332"/>
                  </a:cubicBezTo>
                  <a:lnTo>
                    <a:pt x="1453" y="1265"/>
                  </a:lnTo>
                  <a:lnTo>
                    <a:pt x="124" y="2596"/>
                  </a:lnTo>
                  <a:cubicBezTo>
                    <a:pt x="28" y="2690"/>
                    <a:pt x="0" y="2834"/>
                    <a:pt x="52" y="2958"/>
                  </a:cubicBezTo>
                  <a:cubicBezTo>
                    <a:pt x="103" y="3083"/>
                    <a:pt x="224" y="3163"/>
                    <a:pt x="359" y="3163"/>
                  </a:cubicBezTo>
                  <a:lnTo>
                    <a:pt x="1453" y="3163"/>
                  </a:lnTo>
                  <a:lnTo>
                    <a:pt x="1453" y="5327"/>
                  </a:lnTo>
                  <a:cubicBezTo>
                    <a:pt x="1453" y="5512"/>
                    <a:pt x="1603" y="5661"/>
                    <a:pt x="1786" y="5661"/>
                  </a:cubicBezTo>
                  <a:lnTo>
                    <a:pt x="6069" y="5661"/>
                  </a:lnTo>
                  <a:cubicBezTo>
                    <a:pt x="6253" y="5661"/>
                    <a:pt x="6402" y="5511"/>
                    <a:pt x="6402" y="5327"/>
                  </a:cubicBezTo>
                  <a:lnTo>
                    <a:pt x="6402" y="331"/>
                  </a:lnTo>
                  <a:cubicBezTo>
                    <a:pt x="6402" y="150"/>
                    <a:pt x="6252" y="0"/>
                    <a:pt x="6069"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12" name="Google Shape;612;p49"/>
            <p:cNvSpPr/>
            <p:nvPr/>
          </p:nvSpPr>
          <p:spPr>
            <a:xfrm>
              <a:off x="4755533" y="2838815"/>
              <a:ext cx="262896" cy="372916"/>
            </a:xfrm>
            <a:custGeom>
              <a:avLst/>
              <a:gdLst/>
              <a:ahLst/>
              <a:cxnLst/>
              <a:rect l="l" t="t" r="r" b="b"/>
              <a:pathLst>
                <a:path w="6760" h="9589" extrusionOk="0">
                  <a:moveTo>
                    <a:pt x="2832" y="667"/>
                  </a:moveTo>
                  <a:cubicBezTo>
                    <a:pt x="3237" y="667"/>
                    <a:pt x="3570" y="997"/>
                    <a:pt x="3570" y="1405"/>
                  </a:cubicBezTo>
                  <a:cubicBezTo>
                    <a:pt x="3570" y="1812"/>
                    <a:pt x="3239" y="2143"/>
                    <a:pt x="2832" y="2143"/>
                  </a:cubicBezTo>
                  <a:cubicBezTo>
                    <a:pt x="2424" y="2143"/>
                    <a:pt x="2094" y="1813"/>
                    <a:pt x="2094" y="1405"/>
                  </a:cubicBezTo>
                  <a:cubicBezTo>
                    <a:pt x="2094" y="997"/>
                    <a:pt x="2425" y="667"/>
                    <a:pt x="2832" y="667"/>
                  </a:cubicBezTo>
                  <a:close/>
                  <a:moveTo>
                    <a:pt x="2476" y="2808"/>
                  </a:moveTo>
                  <a:cubicBezTo>
                    <a:pt x="2686" y="2808"/>
                    <a:pt x="2856" y="2979"/>
                    <a:pt x="2856" y="3189"/>
                  </a:cubicBezTo>
                  <a:lnTo>
                    <a:pt x="2856" y="3902"/>
                  </a:lnTo>
                  <a:cubicBezTo>
                    <a:pt x="2856" y="4087"/>
                    <a:pt x="3006" y="4235"/>
                    <a:pt x="3189" y="4235"/>
                  </a:cubicBezTo>
                  <a:lnTo>
                    <a:pt x="4998" y="4235"/>
                  </a:lnTo>
                  <a:lnTo>
                    <a:pt x="4998" y="4996"/>
                  </a:lnTo>
                  <a:lnTo>
                    <a:pt x="3754" y="4996"/>
                  </a:lnTo>
                  <a:cubicBezTo>
                    <a:pt x="3380" y="4769"/>
                    <a:pt x="2942" y="4639"/>
                    <a:pt x="2475" y="4639"/>
                  </a:cubicBezTo>
                  <a:cubicBezTo>
                    <a:pt x="2346" y="4639"/>
                    <a:pt x="2218" y="4650"/>
                    <a:pt x="2094" y="4668"/>
                  </a:cubicBezTo>
                  <a:lnTo>
                    <a:pt x="2094" y="3189"/>
                  </a:lnTo>
                  <a:lnTo>
                    <a:pt x="2095" y="3189"/>
                  </a:lnTo>
                  <a:cubicBezTo>
                    <a:pt x="2095" y="2979"/>
                    <a:pt x="2265" y="2808"/>
                    <a:pt x="2476" y="2808"/>
                  </a:cubicBezTo>
                  <a:close/>
                  <a:moveTo>
                    <a:pt x="2476" y="5306"/>
                  </a:moveTo>
                  <a:cubicBezTo>
                    <a:pt x="3473" y="5306"/>
                    <a:pt x="4284" y="6117"/>
                    <a:pt x="4284" y="7114"/>
                  </a:cubicBezTo>
                  <a:cubicBezTo>
                    <a:pt x="4284" y="8112"/>
                    <a:pt x="3473" y="8923"/>
                    <a:pt x="2476" y="8923"/>
                  </a:cubicBezTo>
                  <a:cubicBezTo>
                    <a:pt x="1479" y="8923"/>
                    <a:pt x="667" y="8112"/>
                    <a:pt x="667" y="7114"/>
                  </a:cubicBezTo>
                  <a:cubicBezTo>
                    <a:pt x="667" y="6117"/>
                    <a:pt x="1479" y="5306"/>
                    <a:pt x="2476" y="5306"/>
                  </a:cubicBezTo>
                  <a:close/>
                  <a:moveTo>
                    <a:pt x="5754" y="7091"/>
                  </a:moveTo>
                  <a:lnTo>
                    <a:pt x="6016" y="8923"/>
                  </a:lnTo>
                  <a:lnTo>
                    <a:pt x="5262" y="8923"/>
                  </a:lnTo>
                  <a:lnTo>
                    <a:pt x="5000" y="7091"/>
                  </a:lnTo>
                  <a:close/>
                  <a:moveTo>
                    <a:pt x="2833" y="0"/>
                  </a:moveTo>
                  <a:cubicBezTo>
                    <a:pt x="2059" y="0"/>
                    <a:pt x="1429" y="630"/>
                    <a:pt x="1429" y="1404"/>
                  </a:cubicBezTo>
                  <a:cubicBezTo>
                    <a:pt x="1429" y="1779"/>
                    <a:pt x="1578" y="2121"/>
                    <a:pt x="1820" y="2374"/>
                  </a:cubicBezTo>
                  <a:cubicBezTo>
                    <a:pt x="1651" y="2509"/>
                    <a:pt x="1526" y="2696"/>
                    <a:pt x="1468" y="2911"/>
                  </a:cubicBezTo>
                  <a:cubicBezTo>
                    <a:pt x="1154" y="2647"/>
                    <a:pt x="748" y="2498"/>
                    <a:pt x="335" y="2498"/>
                  </a:cubicBezTo>
                  <a:cubicBezTo>
                    <a:pt x="151" y="2498"/>
                    <a:pt x="3" y="2647"/>
                    <a:pt x="3" y="2830"/>
                  </a:cubicBezTo>
                  <a:cubicBezTo>
                    <a:pt x="3" y="3014"/>
                    <a:pt x="153" y="3163"/>
                    <a:pt x="335" y="3163"/>
                  </a:cubicBezTo>
                  <a:cubicBezTo>
                    <a:pt x="938" y="3163"/>
                    <a:pt x="1429" y="3654"/>
                    <a:pt x="1429" y="4257"/>
                  </a:cubicBezTo>
                  <a:lnTo>
                    <a:pt x="1429" y="4871"/>
                  </a:lnTo>
                  <a:cubicBezTo>
                    <a:pt x="587" y="5266"/>
                    <a:pt x="1" y="6122"/>
                    <a:pt x="1" y="7113"/>
                  </a:cubicBezTo>
                  <a:cubicBezTo>
                    <a:pt x="1" y="8478"/>
                    <a:pt x="1112" y="9588"/>
                    <a:pt x="2476" y="9588"/>
                  </a:cubicBezTo>
                  <a:cubicBezTo>
                    <a:pt x="3329" y="9588"/>
                    <a:pt x="4085" y="9152"/>
                    <a:pt x="4528" y="8494"/>
                  </a:cubicBezTo>
                  <a:lnTo>
                    <a:pt x="4644" y="9302"/>
                  </a:lnTo>
                  <a:cubicBezTo>
                    <a:pt x="4668" y="9466"/>
                    <a:pt x="4808" y="9589"/>
                    <a:pt x="4974" y="9589"/>
                  </a:cubicBezTo>
                  <a:lnTo>
                    <a:pt x="6401" y="9589"/>
                  </a:lnTo>
                  <a:cubicBezTo>
                    <a:pt x="6604" y="9589"/>
                    <a:pt x="6759" y="9409"/>
                    <a:pt x="6732" y="9208"/>
                  </a:cubicBezTo>
                  <a:lnTo>
                    <a:pt x="6374" y="6710"/>
                  </a:lnTo>
                  <a:cubicBezTo>
                    <a:pt x="6351" y="6546"/>
                    <a:pt x="6209" y="6425"/>
                    <a:pt x="6043" y="6425"/>
                  </a:cubicBezTo>
                  <a:lnTo>
                    <a:pt x="4851" y="6425"/>
                  </a:lnTo>
                  <a:cubicBezTo>
                    <a:pt x="4772" y="6147"/>
                    <a:pt x="4644" y="5890"/>
                    <a:pt x="4478" y="5663"/>
                  </a:cubicBezTo>
                  <a:lnTo>
                    <a:pt x="5330" y="5663"/>
                  </a:lnTo>
                  <a:cubicBezTo>
                    <a:pt x="5515" y="5663"/>
                    <a:pt x="5662" y="5513"/>
                    <a:pt x="5662" y="5331"/>
                  </a:cubicBezTo>
                  <a:lnTo>
                    <a:pt x="5662" y="3902"/>
                  </a:lnTo>
                  <a:cubicBezTo>
                    <a:pt x="5662" y="3718"/>
                    <a:pt x="5513" y="3569"/>
                    <a:pt x="5330" y="3569"/>
                  </a:cubicBezTo>
                  <a:lnTo>
                    <a:pt x="3521" y="3569"/>
                  </a:lnTo>
                  <a:lnTo>
                    <a:pt x="3521" y="3189"/>
                  </a:lnTo>
                  <a:cubicBezTo>
                    <a:pt x="3521" y="3009"/>
                    <a:pt x="3475" y="2838"/>
                    <a:pt x="3395" y="2690"/>
                  </a:cubicBezTo>
                  <a:cubicBezTo>
                    <a:pt x="3890" y="2472"/>
                    <a:pt x="4236" y="1978"/>
                    <a:pt x="4236" y="1404"/>
                  </a:cubicBezTo>
                  <a:cubicBezTo>
                    <a:pt x="4236" y="630"/>
                    <a:pt x="3607" y="0"/>
                    <a:pt x="28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13" name="Google Shape;613;p49"/>
          <p:cNvSpPr/>
          <p:nvPr/>
        </p:nvSpPr>
        <p:spPr>
          <a:xfrm>
            <a:off x="7416564" y="3692581"/>
            <a:ext cx="593203" cy="589780"/>
          </a:xfrm>
          <a:custGeom>
            <a:avLst/>
            <a:gdLst/>
            <a:ahLst/>
            <a:cxnLst/>
            <a:rect l="l" t="t" r="r" b="b"/>
            <a:pathLst>
              <a:path w="11440" h="11374" extrusionOk="0">
                <a:moveTo>
                  <a:pt x="8577" y="805"/>
                </a:moveTo>
                <a:lnTo>
                  <a:pt x="10604" y="2832"/>
                </a:lnTo>
                <a:lnTo>
                  <a:pt x="10004" y="3431"/>
                </a:lnTo>
                <a:lnTo>
                  <a:pt x="7977" y="1405"/>
                </a:lnTo>
                <a:lnTo>
                  <a:pt x="8577" y="805"/>
                </a:lnTo>
                <a:close/>
                <a:moveTo>
                  <a:pt x="7863" y="2231"/>
                </a:moveTo>
                <a:lnTo>
                  <a:pt x="9176" y="3545"/>
                </a:lnTo>
                <a:lnTo>
                  <a:pt x="7506" y="5216"/>
                </a:lnTo>
                <a:lnTo>
                  <a:pt x="6192" y="3902"/>
                </a:lnTo>
                <a:lnTo>
                  <a:pt x="7863" y="2231"/>
                </a:lnTo>
                <a:close/>
                <a:moveTo>
                  <a:pt x="5722" y="4374"/>
                </a:moveTo>
                <a:lnTo>
                  <a:pt x="7034" y="5687"/>
                </a:lnTo>
                <a:lnTo>
                  <a:pt x="5940" y="6781"/>
                </a:lnTo>
                <a:lnTo>
                  <a:pt x="4628" y="6781"/>
                </a:lnTo>
                <a:lnTo>
                  <a:pt x="4628" y="5468"/>
                </a:lnTo>
                <a:lnTo>
                  <a:pt x="5722" y="4374"/>
                </a:lnTo>
                <a:close/>
                <a:moveTo>
                  <a:pt x="1376" y="9502"/>
                </a:moveTo>
                <a:cubicBezTo>
                  <a:pt x="1420" y="9502"/>
                  <a:pt x="1464" y="9519"/>
                  <a:pt x="1498" y="9552"/>
                </a:cubicBezTo>
                <a:lnTo>
                  <a:pt x="1852" y="9906"/>
                </a:lnTo>
                <a:lnTo>
                  <a:pt x="1855" y="9909"/>
                </a:lnTo>
                <a:cubicBezTo>
                  <a:pt x="1923" y="9976"/>
                  <a:pt x="1923" y="10085"/>
                  <a:pt x="1856" y="10152"/>
                </a:cubicBezTo>
                <a:lnTo>
                  <a:pt x="1439" y="10569"/>
                </a:lnTo>
                <a:lnTo>
                  <a:pt x="839" y="9969"/>
                </a:lnTo>
                <a:lnTo>
                  <a:pt x="1255" y="9552"/>
                </a:lnTo>
                <a:cubicBezTo>
                  <a:pt x="1289" y="9519"/>
                  <a:pt x="1332" y="9502"/>
                  <a:pt x="1376" y="9502"/>
                </a:cubicBezTo>
                <a:close/>
                <a:moveTo>
                  <a:pt x="8576" y="0"/>
                </a:moveTo>
                <a:cubicBezTo>
                  <a:pt x="8487" y="0"/>
                  <a:pt x="8404" y="35"/>
                  <a:pt x="8340" y="98"/>
                </a:cubicBezTo>
                <a:lnTo>
                  <a:pt x="7270" y="1168"/>
                </a:lnTo>
                <a:cubicBezTo>
                  <a:pt x="7140" y="1299"/>
                  <a:pt x="7140" y="1509"/>
                  <a:pt x="7270" y="1640"/>
                </a:cubicBezTo>
                <a:lnTo>
                  <a:pt x="7390" y="1761"/>
                </a:lnTo>
                <a:lnTo>
                  <a:pt x="4057" y="5094"/>
                </a:lnTo>
                <a:cubicBezTo>
                  <a:pt x="3995" y="5156"/>
                  <a:pt x="3959" y="5242"/>
                  <a:pt x="3959" y="5330"/>
                </a:cubicBezTo>
                <a:lnTo>
                  <a:pt x="3959" y="6976"/>
                </a:lnTo>
                <a:lnTo>
                  <a:pt x="1908" y="9027"/>
                </a:lnTo>
                <a:cubicBezTo>
                  <a:pt x="1754" y="8900"/>
                  <a:pt x="1565" y="8836"/>
                  <a:pt x="1376" y="8836"/>
                </a:cubicBezTo>
                <a:cubicBezTo>
                  <a:pt x="1162" y="8836"/>
                  <a:pt x="947" y="8918"/>
                  <a:pt x="783" y="9082"/>
                </a:cubicBezTo>
                <a:lnTo>
                  <a:pt x="130" y="9734"/>
                </a:lnTo>
                <a:cubicBezTo>
                  <a:pt x="0" y="9865"/>
                  <a:pt x="0" y="10074"/>
                  <a:pt x="130" y="10205"/>
                </a:cubicBezTo>
                <a:lnTo>
                  <a:pt x="1201" y="11276"/>
                </a:lnTo>
                <a:cubicBezTo>
                  <a:pt x="1263" y="11338"/>
                  <a:pt x="1348" y="11374"/>
                  <a:pt x="1437" y="11374"/>
                </a:cubicBezTo>
                <a:cubicBezTo>
                  <a:pt x="1524" y="11374"/>
                  <a:pt x="1610" y="11339"/>
                  <a:pt x="1673" y="11276"/>
                </a:cubicBezTo>
                <a:lnTo>
                  <a:pt x="2326" y="10623"/>
                </a:lnTo>
                <a:cubicBezTo>
                  <a:pt x="2634" y="10315"/>
                  <a:pt x="2652" y="9827"/>
                  <a:pt x="2380" y="9499"/>
                </a:cubicBezTo>
                <a:lnTo>
                  <a:pt x="4432" y="7447"/>
                </a:lnTo>
                <a:lnTo>
                  <a:pt x="6078" y="7447"/>
                </a:lnTo>
                <a:cubicBezTo>
                  <a:pt x="6165" y="7447"/>
                  <a:pt x="6250" y="7412"/>
                  <a:pt x="6313" y="7349"/>
                </a:cubicBezTo>
                <a:lnTo>
                  <a:pt x="7741" y="5921"/>
                </a:lnTo>
                <a:lnTo>
                  <a:pt x="9647" y="4016"/>
                </a:lnTo>
                <a:lnTo>
                  <a:pt x="9768" y="4137"/>
                </a:lnTo>
                <a:cubicBezTo>
                  <a:pt x="9833" y="4202"/>
                  <a:pt x="9918" y="4235"/>
                  <a:pt x="10003" y="4235"/>
                </a:cubicBezTo>
                <a:cubicBezTo>
                  <a:pt x="10088" y="4235"/>
                  <a:pt x="10174" y="4202"/>
                  <a:pt x="10239" y="4137"/>
                </a:cubicBezTo>
                <a:lnTo>
                  <a:pt x="11310" y="3066"/>
                </a:lnTo>
                <a:cubicBezTo>
                  <a:pt x="11440" y="2937"/>
                  <a:pt x="11440" y="2727"/>
                  <a:pt x="11311" y="2597"/>
                </a:cubicBezTo>
                <a:lnTo>
                  <a:pt x="8812" y="98"/>
                </a:lnTo>
                <a:cubicBezTo>
                  <a:pt x="8750" y="36"/>
                  <a:pt x="8665" y="0"/>
                  <a:pt x="8576"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14" name="Google Shape;614;p49"/>
          <p:cNvSpPr/>
          <p:nvPr/>
        </p:nvSpPr>
        <p:spPr>
          <a:xfrm>
            <a:off x="8625628" y="3692632"/>
            <a:ext cx="330565" cy="589728"/>
          </a:xfrm>
          <a:custGeom>
            <a:avLst/>
            <a:gdLst/>
            <a:ahLst/>
            <a:cxnLst/>
            <a:rect l="l" t="t" r="r" b="b"/>
            <a:pathLst>
              <a:path w="6375" h="11373" extrusionOk="0">
                <a:moveTo>
                  <a:pt x="3186" y="666"/>
                </a:moveTo>
                <a:cubicBezTo>
                  <a:pt x="3592" y="666"/>
                  <a:pt x="3924" y="996"/>
                  <a:pt x="3924" y="1404"/>
                </a:cubicBezTo>
                <a:cubicBezTo>
                  <a:pt x="3924" y="1811"/>
                  <a:pt x="3593" y="2141"/>
                  <a:pt x="3186" y="2141"/>
                </a:cubicBezTo>
                <a:cubicBezTo>
                  <a:pt x="2780" y="2140"/>
                  <a:pt x="2448" y="1810"/>
                  <a:pt x="2448" y="1404"/>
                </a:cubicBezTo>
                <a:cubicBezTo>
                  <a:pt x="2448" y="997"/>
                  <a:pt x="2778" y="666"/>
                  <a:pt x="3186" y="666"/>
                </a:cubicBezTo>
                <a:close/>
                <a:moveTo>
                  <a:pt x="3189" y="2807"/>
                </a:moveTo>
                <a:cubicBezTo>
                  <a:pt x="4579" y="2807"/>
                  <a:pt x="5711" y="3938"/>
                  <a:pt x="5711" y="5329"/>
                </a:cubicBezTo>
                <a:lnTo>
                  <a:pt x="5708" y="6780"/>
                </a:lnTo>
                <a:lnTo>
                  <a:pt x="4947" y="6780"/>
                </a:lnTo>
                <a:lnTo>
                  <a:pt x="4947" y="4972"/>
                </a:lnTo>
                <a:cubicBezTo>
                  <a:pt x="4947" y="4788"/>
                  <a:pt x="4798" y="4639"/>
                  <a:pt x="4614" y="4639"/>
                </a:cubicBezTo>
                <a:cubicBezTo>
                  <a:pt x="4429" y="4639"/>
                  <a:pt x="4282" y="4789"/>
                  <a:pt x="4282" y="4972"/>
                </a:cubicBezTo>
                <a:lnTo>
                  <a:pt x="4282" y="10706"/>
                </a:lnTo>
                <a:lnTo>
                  <a:pt x="3520" y="10706"/>
                </a:lnTo>
                <a:lnTo>
                  <a:pt x="3520" y="7471"/>
                </a:lnTo>
                <a:cubicBezTo>
                  <a:pt x="3520" y="7286"/>
                  <a:pt x="3371" y="7137"/>
                  <a:pt x="3188" y="7137"/>
                </a:cubicBezTo>
                <a:cubicBezTo>
                  <a:pt x="3003" y="7137"/>
                  <a:pt x="2855" y="7287"/>
                  <a:pt x="2855" y="7471"/>
                </a:cubicBezTo>
                <a:lnTo>
                  <a:pt x="2855" y="8209"/>
                </a:lnTo>
                <a:lnTo>
                  <a:pt x="2094" y="8209"/>
                </a:lnTo>
                <a:lnTo>
                  <a:pt x="2094" y="4972"/>
                </a:lnTo>
                <a:cubicBezTo>
                  <a:pt x="2094" y="4788"/>
                  <a:pt x="1944" y="4639"/>
                  <a:pt x="1761" y="4639"/>
                </a:cubicBezTo>
                <a:cubicBezTo>
                  <a:pt x="1576" y="4639"/>
                  <a:pt x="1428" y="4789"/>
                  <a:pt x="1428" y="4972"/>
                </a:cubicBezTo>
                <a:lnTo>
                  <a:pt x="1428" y="6780"/>
                </a:lnTo>
                <a:lnTo>
                  <a:pt x="667" y="6780"/>
                </a:lnTo>
                <a:lnTo>
                  <a:pt x="667" y="5329"/>
                </a:lnTo>
                <a:cubicBezTo>
                  <a:pt x="667" y="3938"/>
                  <a:pt x="1798" y="2807"/>
                  <a:pt x="3189" y="2807"/>
                </a:cubicBezTo>
                <a:close/>
                <a:moveTo>
                  <a:pt x="3188" y="0"/>
                </a:moveTo>
                <a:cubicBezTo>
                  <a:pt x="2414" y="0"/>
                  <a:pt x="1784" y="630"/>
                  <a:pt x="1784" y="1404"/>
                </a:cubicBezTo>
                <a:cubicBezTo>
                  <a:pt x="1784" y="1754"/>
                  <a:pt x="1914" y="2075"/>
                  <a:pt x="2128" y="2322"/>
                </a:cubicBezTo>
                <a:cubicBezTo>
                  <a:pt x="890" y="2760"/>
                  <a:pt x="0" y="3942"/>
                  <a:pt x="0" y="5329"/>
                </a:cubicBezTo>
                <a:lnTo>
                  <a:pt x="0" y="11039"/>
                </a:lnTo>
                <a:cubicBezTo>
                  <a:pt x="0" y="11224"/>
                  <a:pt x="150" y="11373"/>
                  <a:pt x="332" y="11373"/>
                </a:cubicBezTo>
                <a:cubicBezTo>
                  <a:pt x="517" y="11373"/>
                  <a:pt x="666" y="11223"/>
                  <a:pt x="666" y="11039"/>
                </a:cubicBezTo>
                <a:lnTo>
                  <a:pt x="666" y="7447"/>
                </a:lnTo>
                <a:lnTo>
                  <a:pt x="1426" y="7447"/>
                </a:lnTo>
                <a:lnTo>
                  <a:pt x="1426" y="8541"/>
                </a:lnTo>
                <a:cubicBezTo>
                  <a:pt x="1426" y="8726"/>
                  <a:pt x="1576" y="8874"/>
                  <a:pt x="1760" y="8874"/>
                </a:cubicBezTo>
                <a:lnTo>
                  <a:pt x="2854" y="8874"/>
                </a:lnTo>
                <a:lnTo>
                  <a:pt x="2854" y="11038"/>
                </a:lnTo>
                <a:cubicBezTo>
                  <a:pt x="2854" y="11223"/>
                  <a:pt x="3003" y="11372"/>
                  <a:pt x="3186" y="11372"/>
                </a:cubicBezTo>
                <a:lnTo>
                  <a:pt x="4614" y="11372"/>
                </a:lnTo>
                <a:cubicBezTo>
                  <a:pt x="4799" y="11372"/>
                  <a:pt x="4947" y="11222"/>
                  <a:pt x="4947" y="11038"/>
                </a:cubicBezTo>
                <a:lnTo>
                  <a:pt x="4947" y="7446"/>
                </a:lnTo>
                <a:lnTo>
                  <a:pt x="6040" y="7446"/>
                </a:lnTo>
                <a:cubicBezTo>
                  <a:pt x="6225" y="7446"/>
                  <a:pt x="6374" y="7296"/>
                  <a:pt x="6374" y="7114"/>
                </a:cubicBezTo>
                <a:lnTo>
                  <a:pt x="6374" y="5329"/>
                </a:lnTo>
                <a:cubicBezTo>
                  <a:pt x="6375" y="3942"/>
                  <a:pt x="5485" y="2760"/>
                  <a:pt x="4247" y="2322"/>
                </a:cubicBezTo>
                <a:cubicBezTo>
                  <a:pt x="4460" y="2075"/>
                  <a:pt x="4591" y="1754"/>
                  <a:pt x="4591" y="1404"/>
                </a:cubicBezTo>
                <a:cubicBezTo>
                  <a:pt x="4591" y="630"/>
                  <a:pt x="3962" y="0"/>
                  <a:pt x="3188"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15" name="Google Shape;615;p49"/>
          <p:cNvSpPr/>
          <p:nvPr/>
        </p:nvSpPr>
        <p:spPr>
          <a:xfrm>
            <a:off x="9573611" y="3692581"/>
            <a:ext cx="591439" cy="589780"/>
          </a:xfrm>
          <a:custGeom>
            <a:avLst/>
            <a:gdLst/>
            <a:ahLst/>
            <a:cxnLst/>
            <a:rect l="l" t="t" r="r" b="b"/>
            <a:pathLst>
              <a:path w="11406" h="11374" extrusionOk="0">
                <a:moveTo>
                  <a:pt x="8185" y="1163"/>
                </a:moveTo>
                <a:lnTo>
                  <a:pt x="10211" y="3190"/>
                </a:lnTo>
                <a:lnTo>
                  <a:pt x="8306" y="5094"/>
                </a:lnTo>
                <a:cubicBezTo>
                  <a:pt x="8173" y="5226"/>
                  <a:pt x="8000" y="5292"/>
                  <a:pt x="7828" y="5292"/>
                </a:cubicBezTo>
                <a:cubicBezTo>
                  <a:pt x="7656" y="5292"/>
                  <a:pt x="7484" y="5227"/>
                  <a:pt x="7352" y="5097"/>
                </a:cubicBezTo>
                <a:cubicBezTo>
                  <a:pt x="7352" y="5095"/>
                  <a:pt x="7350" y="5095"/>
                  <a:pt x="7350" y="5095"/>
                </a:cubicBezTo>
                <a:lnTo>
                  <a:pt x="6283" y="4029"/>
                </a:lnTo>
                <a:lnTo>
                  <a:pt x="6280" y="4025"/>
                </a:lnTo>
                <a:cubicBezTo>
                  <a:pt x="6016" y="3762"/>
                  <a:pt x="6016" y="3332"/>
                  <a:pt x="6280" y="3069"/>
                </a:cubicBezTo>
                <a:lnTo>
                  <a:pt x="8185" y="1163"/>
                </a:lnTo>
                <a:close/>
                <a:moveTo>
                  <a:pt x="6052" y="4741"/>
                </a:moveTo>
                <a:lnTo>
                  <a:pt x="6632" y="5321"/>
                </a:lnTo>
                <a:lnTo>
                  <a:pt x="2483" y="9151"/>
                </a:lnTo>
                <a:lnTo>
                  <a:pt x="2223" y="8891"/>
                </a:lnTo>
                <a:lnTo>
                  <a:pt x="6052" y="4741"/>
                </a:lnTo>
                <a:close/>
                <a:moveTo>
                  <a:pt x="1405" y="9085"/>
                </a:moveTo>
                <a:cubicBezTo>
                  <a:pt x="1449" y="9085"/>
                  <a:pt x="1493" y="9102"/>
                  <a:pt x="1526" y="9135"/>
                </a:cubicBezTo>
                <a:lnTo>
                  <a:pt x="2239" y="9849"/>
                </a:lnTo>
                <a:cubicBezTo>
                  <a:pt x="2306" y="9918"/>
                  <a:pt x="2305" y="10025"/>
                  <a:pt x="2239" y="10092"/>
                </a:cubicBezTo>
                <a:lnTo>
                  <a:pt x="1760" y="10570"/>
                </a:lnTo>
                <a:lnTo>
                  <a:pt x="805" y="9614"/>
                </a:lnTo>
                <a:lnTo>
                  <a:pt x="1284" y="9135"/>
                </a:lnTo>
                <a:cubicBezTo>
                  <a:pt x="1317" y="9102"/>
                  <a:pt x="1361" y="9085"/>
                  <a:pt x="1405" y="9085"/>
                </a:cubicBezTo>
                <a:close/>
                <a:moveTo>
                  <a:pt x="7828" y="1"/>
                </a:moveTo>
                <a:cubicBezTo>
                  <a:pt x="7743" y="1"/>
                  <a:pt x="7658" y="33"/>
                  <a:pt x="7592" y="98"/>
                </a:cubicBezTo>
                <a:cubicBezTo>
                  <a:pt x="7462" y="228"/>
                  <a:pt x="7462" y="439"/>
                  <a:pt x="7592" y="569"/>
                </a:cubicBezTo>
                <a:lnTo>
                  <a:pt x="7714" y="690"/>
                </a:lnTo>
                <a:lnTo>
                  <a:pt x="5809" y="2596"/>
                </a:lnTo>
                <a:cubicBezTo>
                  <a:pt x="5197" y="3206"/>
                  <a:pt x="5438" y="3959"/>
                  <a:pt x="5609" y="4238"/>
                </a:cubicBezTo>
                <a:lnTo>
                  <a:pt x="1703" y="8472"/>
                </a:lnTo>
                <a:cubicBezTo>
                  <a:pt x="1619" y="8440"/>
                  <a:pt x="1515" y="8417"/>
                  <a:pt x="1401" y="8417"/>
                </a:cubicBezTo>
                <a:cubicBezTo>
                  <a:pt x="1211" y="8417"/>
                  <a:pt x="995" y="8480"/>
                  <a:pt x="812" y="8663"/>
                </a:cubicBezTo>
                <a:lnTo>
                  <a:pt x="99" y="9376"/>
                </a:lnTo>
                <a:cubicBezTo>
                  <a:pt x="37" y="9438"/>
                  <a:pt x="1" y="9522"/>
                  <a:pt x="1" y="9612"/>
                </a:cubicBezTo>
                <a:cubicBezTo>
                  <a:pt x="1" y="9701"/>
                  <a:pt x="36" y="9784"/>
                  <a:pt x="99" y="9847"/>
                </a:cubicBezTo>
                <a:lnTo>
                  <a:pt x="1527" y="11276"/>
                </a:lnTo>
                <a:cubicBezTo>
                  <a:pt x="1591" y="11341"/>
                  <a:pt x="1678" y="11374"/>
                  <a:pt x="1764" y="11374"/>
                </a:cubicBezTo>
                <a:cubicBezTo>
                  <a:pt x="1848" y="11374"/>
                  <a:pt x="1934" y="11342"/>
                  <a:pt x="1999" y="11276"/>
                </a:cubicBezTo>
                <a:lnTo>
                  <a:pt x="2713" y="10563"/>
                </a:lnTo>
                <a:cubicBezTo>
                  <a:pt x="3004" y="10269"/>
                  <a:pt x="2988" y="9897"/>
                  <a:pt x="2903" y="9672"/>
                </a:cubicBezTo>
                <a:lnTo>
                  <a:pt x="7136" y="5766"/>
                </a:lnTo>
                <a:cubicBezTo>
                  <a:pt x="7280" y="5853"/>
                  <a:pt x="7548" y="5959"/>
                  <a:pt x="7857" y="5959"/>
                </a:cubicBezTo>
                <a:cubicBezTo>
                  <a:pt x="8151" y="5959"/>
                  <a:pt x="8482" y="5864"/>
                  <a:pt x="8779" y="5567"/>
                </a:cubicBezTo>
                <a:lnTo>
                  <a:pt x="10685" y="3661"/>
                </a:lnTo>
                <a:lnTo>
                  <a:pt x="10806" y="3782"/>
                </a:lnTo>
                <a:cubicBezTo>
                  <a:pt x="10871" y="3847"/>
                  <a:pt x="10956" y="3880"/>
                  <a:pt x="11041" y="3880"/>
                </a:cubicBezTo>
                <a:cubicBezTo>
                  <a:pt x="11126" y="3880"/>
                  <a:pt x="11211" y="3847"/>
                  <a:pt x="11276" y="3782"/>
                </a:cubicBezTo>
                <a:cubicBezTo>
                  <a:pt x="11405" y="3650"/>
                  <a:pt x="11405" y="3441"/>
                  <a:pt x="11275" y="3310"/>
                </a:cubicBezTo>
                <a:lnTo>
                  <a:pt x="8064" y="98"/>
                </a:lnTo>
                <a:cubicBezTo>
                  <a:pt x="7998" y="33"/>
                  <a:pt x="7913" y="1"/>
                  <a:pt x="7828"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16" name="Google Shape;616;p49"/>
          <p:cNvGrpSpPr/>
          <p:nvPr/>
        </p:nvGrpSpPr>
        <p:grpSpPr>
          <a:xfrm>
            <a:off x="10651279" y="3692580"/>
            <a:ext cx="589780" cy="589728"/>
            <a:chOff x="7988459" y="2769435"/>
            <a:chExt cx="442335" cy="442296"/>
          </a:xfrm>
        </p:grpSpPr>
        <p:sp>
          <p:nvSpPr>
            <p:cNvPr id="617" name="Google Shape;617;p49"/>
            <p:cNvSpPr/>
            <p:nvPr/>
          </p:nvSpPr>
          <p:spPr>
            <a:xfrm>
              <a:off x="8182754" y="2769435"/>
              <a:ext cx="248040" cy="225834"/>
            </a:xfrm>
            <a:custGeom>
              <a:avLst/>
              <a:gdLst/>
              <a:ahLst/>
              <a:cxnLst/>
              <a:rect l="l" t="t" r="r" b="b"/>
              <a:pathLst>
                <a:path w="6378" h="5807" extrusionOk="0">
                  <a:moveTo>
                    <a:pt x="4329" y="666"/>
                  </a:moveTo>
                  <a:cubicBezTo>
                    <a:pt x="5193" y="666"/>
                    <a:pt x="5709" y="1182"/>
                    <a:pt x="5709" y="2045"/>
                  </a:cubicBezTo>
                  <a:cubicBezTo>
                    <a:pt x="5709" y="3759"/>
                    <a:pt x="3854" y="4803"/>
                    <a:pt x="3188" y="5108"/>
                  </a:cubicBezTo>
                  <a:cubicBezTo>
                    <a:pt x="1744" y="4439"/>
                    <a:pt x="666" y="3322"/>
                    <a:pt x="666" y="2045"/>
                  </a:cubicBezTo>
                  <a:cubicBezTo>
                    <a:pt x="666" y="1182"/>
                    <a:pt x="1182" y="666"/>
                    <a:pt x="2045" y="666"/>
                  </a:cubicBezTo>
                  <a:cubicBezTo>
                    <a:pt x="2598" y="666"/>
                    <a:pt x="2883" y="1049"/>
                    <a:pt x="2914" y="1093"/>
                  </a:cubicBezTo>
                  <a:cubicBezTo>
                    <a:pt x="2993" y="1206"/>
                    <a:pt x="3108" y="1235"/>
                    <a:pt x="3188" y="1235"/>
                  </a:cubicBezTo>
                  <a:cubicBezTo>
                    <a:pt x="3266" y="1235"/>
                    <a:pt x="3382" y="1204"/>
                    <a:pt x="3461" y="1093"/>
                  </a:cubicBezTo>
                  <a:cubicBezTo>
                    <a:pt x="3492" y="1049"/>
                    <a:pt x="3777" y="666"/>
                    <a:pt x="4329" y="666"/>
                  </a:cubicBezTo>
                  <a:close/>
                  <a:moveTo>
                    <a:pt x="2045" y="0"/>
                  </a:moveTo>
                  <a:cubicBezTo>
                    <a:pt x="1225" y="0"/>
                    <a:pt x="0" y="451"/>
                    <a:pt x="0" y="2045"/>
                  </a:cubicBezTo>
                  <a:cubicBezTo>
                    <a:pt x="0" y="4447"/>
                    <a:pt x="2781" y="5666"/>
                    <a:pt x="3061" y="5780"/>
                  </a:cubicBezTo>
                  <a:cubicBezTo>
                    <a:pt x="3102" y="5797"/>
                    <a:pt x="3145" y="5806"/>
                    <a:pt x="3189" y="5806"/>
                  </a:cubicBezTo>
                  <a:cubicBezTo>
                    <a:pt x="3232" y="5806"/>
                    <a:pt x="3276" y="5797"/>
                    <a:pt x="3316" y="5780"/>
                  </a:cubicBezTo>
                  <a:cubicBezTo>
                    <a:pt x="3597" y="5666"/>
                    <a:pt x="6378" y="4447"/>
                    <a:pt x="6378" y="2045"/>
                  </a:cubicBezTo>
                  <a:cubicBezTo>
                    <a:pt x="6377" y="477"/>
                    <a:pt x="5180" y="0"/>
                    <a:pt x="4329" y="0"/>
                  </a:cubicBezTo>
                  <a:cubicBezTo>
                    <a:pt x="3798" y="0"/>
                    <a:pt x="3420" y="221"/>
                    <a:pt x="3188" y="419"/>
                  </a:cubicBezTo>
                  <a:cubicBezTo>
                    <a:pt x="2954" y="221"/>
                    <a:pt x="2576" y="0"/>
                    <a:pt x="2045"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18" name="Google Shape;618;p49"/>
            <p:cNvSpPr/>
            <p:nvPr/>
          </p:nvSpPr>
          <p:spPr>
            <a:xfrm>
              <a:off x="7988459" y="2838815"/>
              <a:ext cx="262896" cy="372916"/>
            </a:xfrm>
            <a:custGeom>
              <a:avLst/>
              <a:gdLst/>
              <a:ahLst/>
              <a:cxnLst/>
              <a:rect l="l" t="t" r="r" b="b"/>
              <a:pathLst>
                <a:path w="6760" h="9589" extrusionOk="0">
                  <a:moveTo>
                    <a:pt x="2830" y="667"/>
                  </a:moveTo>
                  <a:cubicBezTo>
                    <a:pt x="3237" y="667"/>
                    <a:pt x="3568" y="997"/>
                    <a:pt x="3568" y="1405"/>
                  </a:cubicBezTo>
                  <a:cubicBezTo>
                    <a:pt x="3568" y="1812"/>
                    <a:pt x="3238" y="2143"/>
                    <a:pt x="2830" y="2143"/>
                  </a:cubicBezTo>
                  <a:cubicBezTo>
                    <a:pt x="2422" y="2143"/>
                    <a:pt x="2092" y="1813"/>
                    <a:pt x="2092" y="1405"/>
                  </a:cubicBezTo>
                  <a:cubicBezTo>
                    <a:pt x="2092" y="998"/>
                    <a:pt x="2423" y="667"/>
                    <a:pt x="2830" y="667"/>
                  </a:cubicBezTo>
                  <a:close/>
                  <a:moveTo>
                    <a:pt x="2473" y="2808"/>
                  </a:moveTo>
                  <a:cubicBezTo>
                    <a:pt x="2683" y="2808"/>
                    <a:pt x="2854" y="2979"/>
                    <a:pt x="2854" y="3189"/>
                  </a:cubicBezTo>
                  <a:lnTo>
                    <a:pt x="2854" y="3902"/>
                  </a:lnTo>
                  <a:cubicBezTo>
                    <a:pt x="2854" y="4087"/>
                    <a:pt x="3003" y="4235"/>
                    <a:pt x="3186" y="4235"/>
                  </a:cubicBezTo>
                  <a:lnTo>
                    <a:pt x="4995" y="4235"/>
                  </a:lnTo>
                  <a:lnTo>
                    <a:pt x="4995" y="4996"/>
                  </a:lnTo>
                  <a:lnTo>
                    <a:pt x="3751" y="4996"/>
                  </a:lnTo>
                  <a:cubicBezTo>
                    <a:pt x="3377" y="4769"/>
                    <a:pt x="2939" y="4639"/>
                    <a:pt x="2472" y="4639"/>
                  </a:cubicBezTo>
                  <a:cubicBezTo>
                    <a:pt x="2343" y="4639"/>
                    <a:pt x="2215" y="4650"/>
                    <a:pt x="2091" y="4668"/>
                  </a:cubicBezTo>
                  <a:lnTo>
                    <a:pt x="2091" y="3189"/>
                  </a:lnTo>
                  <a:lnTo>
                    <a:pt x="2092" y="3189"/>
                  </a:lnTo>
                  <a:cubicBezTo>
                    <a:pt x="2092" y="2979"/>
                    <a:pt x="2262" y="2808"/>
                    <a:pt x="2473" y="2808"/>
                  </a:cubicBezTo>
                  <a:close/>
                  <a:moveTo>
                    <a:pt x="2473" y="5306"/>
                  </a:moveTo>
                  <a:cubicBezTo>
                    <a:pt x="3470" y="5306"/>
                    <a:pt x="4281" y="6117"/>
                    <a:pt x="4281" y="7114"/>
                  </a:cubicBezTo>
                  <a:cubicBezTo>
                    <a:pt x="4281" y="8112"/>
                    <a:pt x="3470" y="8923"/>
                    <a:pt x="2473" y="8923"/>
                  </a:cubicBezTo>
                  <a:cubicBezTo>
                    <a:pt x="1476" y="8923"/>
                    <a:pt x="664" y="8112"/>
                    <a:pt x="664" y="7114"/>
                  </a:cubicBezTo>
                  <a:cubicBezTo>
                    <a:pt x="664" y="6117"/>
                    <a:pt x="1476" y="5306"/>
                    <a:pt x="2473" y="5306"/>
                  </a:cubicBezTo>
                  <a:close/>
                  <a:moveTo>
                    <a:pt x="5754" y="7091"/>
                  </a:moveTo>
                  <a:lnTo>
                    <a:pt x="6015" y="8923"/>
                  </a:lnTo>
                  <a:lnTo>
                    <a:pt x="5260" y="8923"/>
                  </a:lnTo>
                  <a:lnTo>
                    <a:pt x="4998" y="7091"/>
                  </a:lnTo>
                  <a:close/>
                  <a:moveTo>
                    <a:pt x="2831" y="0"/>
                  </a:moveTo>
                  <a:cubicBezTo>
                    <a:pt x="2057" y="0"/>
                    <a:pt x="1427" y="630"/>
                    <a:pt x="1427" y="1404"/>
                  </a:cubicBezTo>
                  <a:cubicBezTo>
                    <a:pt x="1427" y="1779"/>
                    <a:pt x="1576" y="2121"/>
                    <a:pt x="1819" y="2374"/>
                  </a:cubicBezTo>
                  <a:cubicBezTo>
                    <a:pt x="1649" y="2509"/>
                    <a:pt x="1524" y="2696"/>
                    <a:pt x="1467" y="2911"/>
                  </a:cubicBezTo>
                  <a:cubicBezTo>
                    <a:pt x="1152" y="2647"/>
                    <a:pt x="746" y="2498"/>
                    <a:pt x="334" y="2498"/>
                  </a:cubicBezTo>
                  <a:cubicBezTo>
                    <a:pt x="150" y="2498"/>
                    <a:pt x="1" y="2647"/>
                    <a:pt x="1" y="2830"/>
                  </a:cubicBezTo>
                  <a:cubicBezTo>
                    <a:pt x="1" y="3015"/>
                    <a:pt x="151" y="3163"/>
                    <a:pt x="334" y="3163"/>
                  </a:cubicBezTo>
                  <a:cubicBezTo>
                    <a:pt x="936" y="3163"/>
                    <a:pt x="1427" y="3654"/>
                    <a:pt x="1427" y="4257"/>
                  </a:cubicBezTo>
                  <a:lnTo>
                    <a:pt x="1427" y="4871"/>
                  </a:lnTo>
                  <a:cubicBezTo>
                    <a:pt x="585" y="5266"/>
                    <a:pt x="0" y="6122"/>
                    <a:pt x="0" y="7113"/>
                  </a:cubicBezTo>
                  <a:cubicBezTo>
                    <a:pt x="0" y="8478"/>
                    <a:pt x="1111" y="9588"/>
                    <a:pt x="2474" y="9588"/>
                  </a:cubicBezTo>
                  <a:cubicBezTo>
                    <a:pt x="3328" y="9588"/>
                    <a:pt x="4083" y="9152"/>
                    <a:pt x="4526" y="8494"/>
                  </a:cubicBezTo>
                  <a:lnTo>
                    <a:pt x="4642" y="9302"/>
                  </a:lnTo>
                  <a:cubicBezTo>
                    <a:pt x="4666" y="9466"/>
                    <a:pt x="4806" y="9589"/>
                    <a:pt x="4972" y="9589"/>
                  </a:cubicBezTo>
                  <a:lnTo>
                    <a:pt x="6401" y="9589"/>
                  </a:lnTo>
                  <a:cubicBezTo>
                    <a:pt x="6603" y="9589"/>
                    <a:pt x="6760" y="9409"/>
                    <a:pt x="6731" y="9208"/>
                  </a:cubicBezTo>
                  <a:lnTo>
                    <a:pt x="6373" y="6710"/>
                  </a:lnTo>
                  <a:cubicBezTo>
                    <a:pt x="6349" y="6546"/>
                    <a:pt x="6209" y="6425"/>
                    <a:pt x="6042" y="6425"/>
                  </a:cubicBezTo>
                  <a:lnTo>
                    <a:pt x="4851" y="6425"/>
                  </a:lnTo>
                  <a:cubicBezTo>
                    <a:pt x="4770" y="6147"/>
                    <a:pt x="4642" y="5890"/>
                    <a:pt x="4476" y="5663"/>
                  </a:cubicBezTo>
                  <a:lnTo>
                    <a:pt x="5328" y="5663"/>
                  </a:lnTo>
                  <a:cubicBezTo>
                    <a:pt x="5513" y="5663"/>
                    <a:pt x="5662" y="5513"/>
                    <a:pt x="5662" y="5331"/>
                  </a:cubicBezTo>
                  <a:lnTo>
                    <a:pt x="5662" y="3902"/>
                  </a:lnTo>
                  <a:cubicBezTo>
                    <a:pt x="5662" y="3718"/>
                    <a:pt x="5512" y="3569"/>
                    <a:pt x="5328" y="3569"/>
                  </a:cubicBezTo>
                  <a:lnTo>
                    <a:pt x="3520" y="3569"/>
                  </a:lnTo>
                  <a:lnTo>
                    <a:pt x="3520" y="3189"/>
                  </a:lnTo>
                  <a:cubicBezTo>
                    <a:pt x="3520" y="3009"/>
                    <a:pt x="3474" y="2838"/>
                    <a:pt x="3393" y="2690"/>
                  </a:cubicBezTo>
                  <a:cubicBezTo>
                    <a:pt x="3888" y="2472"/>
                    <a:pt x="4234" y="1978"/>
                    <a:pt x="4234" y="1404"/>
                  </a:cubicBezTo>
                  <a:cubicBezTo>
                    <a:pt x="4234" y="630"/>
                    <a:pt x="3605" y="0"/>
                    <a:pt x="283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19" name="Google Shape;619;p49"/>
          <p:cNvSpPr/>
          <p:nvPr/>
        </p:nvSpPr>
        <p:spPr>
          <a:xfrm>
            <a:off x="952683" y="4620703"/>
            <a:ext cx="589832" cy="589728"/>
          </a:xfrm>
          <a:custGeom>
            <a:avLst/>
            <a:gdLst/>
            <a:ahLst/>
            <a:cxnLst/>
            <a:rect l="l" t="t" r="r" b="b"/>
            <a:pathLst>
              <a:path w="11375" h="11373" extrusionOk="0">
                <a:moveTo>
                  <a:pt x="2831" y="2451"/>
                </a:moveTo>
                <a:cubicBezTo>
                  <a:pt x="3238" y="2451"/>
                  <a:pt x="3569" y="2781"/>
                  <a:pt x="3569" y="3189"/>
                </a:cubicBezTo>
                <a:cubicBezTo>
                  <a:pt x="3569" y="3594"/>
                  <a:pt x="3239" y="3926"/>
                  <a:pt x="2831" y="3926"/>
                </a:cubicBezTo>
                <a:cubicBezTo>
                  <a:pt x="2425" y="3926"/>
                  <a:pt x="2093" y="3595"/>
                  <a:pt x="2093" y="3189"/>
                </a:cubicBezTo>
                <a:cubicBezTo>
                  <a:pt x="2093" y="2781"/>
                  <a:pt x="2425" y="2451"/>
                  <a:pt x="2831" y="2451"/>
                </a:cubicBezTo>
                <a:close/>
                <a:moveTo>
                  <a:pt x="10708" y="666"/>
                </a:moveTo>
                <a:lnTo>
                  <a:pt x="10708" y="6066"/>
                </a:lnTo>
                <a:lnTo>
                  <a:pt x="5663" y="6066"/>
                </a:lnTo>
                <a:lnTo>
                  <a:pt x="5663" y="5824"/>
                </a:lnTo>
                <a:lnTo>
                  <a:pt x="8063" y="3423"/>
                </a:lnTo>
                <a:cubicBezTo>
                  <a:pt x="8194" y="3293"/>
                  <a:pt x="8194" y="3083"/>
                  <a:pt x="8063" y="2953"/>
                </a:cubicBezTo>
                <a:cubicBezTo>
                  <a:pt x="7998" y="2887"/>
                  <a:pt x="7913" y="2854"/>
                  <a:pt x="7828" y="2854"/>
                </a:cubicBezTo>
                <a:cubicBezTo>
                  <a:pt x="7743" y="2854"/>
                  <a:pt x="7658" y="2887"/>
                  <a:pt x="7593" y="2953"/>
                </a:cubicBezTo>
                <a:lnTo>
                  <a:pt x="5192" y="5353"/>
                </a:lnTo>
                <a:lnTo>
                  <a:pt x="3522" y="5353"/>
                </a:lnTo>
                <a:lnTo>
                  <a:pt x="3522" y="4972"/>
                </a:lnTo>
                <a:cubicBezTo>
                  <a:pt x="3522" y="4792"/>
                  <a:pt x="3475" y="4621"/>
                  <a:pt x="3396" y="4474"/>
                </a:cubicBezTo>
                <a:cubicBezTo>
                  <a:pt x="3889" y="4255"/>
                  <a:pt x="4237" y="3762"/>
                  <a:pt x="4237" y="3187"/>
                </a:cubicBezTo>
                <a:cubicBezTo>
                  <a:pt x="4237" y="2528"/>
                  <a:pt x="3780" y="1973"/>
                  <a:pt x="3166" y="1824"/>
                </a:cubicBezTo>
                <a:lnTo>
                  <a:pt x="3166" y="666"/>
                </a:lnTo>
                <a:close/>
                <a:moveTo>
                  <a:pt x="2473" y="4592"/>
                </a:moveTo>
                <a:cubicBezTo>
                  <a:pt x="2684" y="4592"/>
                  <a:pt x="2854" y="4763"/>
                  <a:pt x="2854" y="4972"/>
                </a:cubicBezTo>
                <a:lnTo>
                  <a:pt x="2854" y="5686"/>
                </a:lnTo>
                <a:cubicBezTo>
                  <a:pt x="2854" y="5870"/>
                  <a:pt x="3004" y="6019"/>
                  <a:pt x="3186" y="6019"/>
                </a:cubicBezTo>
                <a:lnTo>
                  <a:pt x="4995" y="6019"/>
                </a:lnTo>
                <a:lnTo>
                  <a:pt x="4995" y="6781"/>
                </a:lnTo>
                <a:lnTo>
                  <a:pt x="3753" y="6781"/>
                </a:lnTo>
                <a:cubicBezTo>
                  <a:pt x="3378" y="6554"/>
                  <a:pt x="2942" y="6424"/>
                  <a:pt x="2473" y="6424"/>
                </a:cubicBezTo>
                <a:cubicBezTo>
                  <a:pt x="2344" y="6424"/>
                  <a:pt x="2216" y="6435"/>
                  <a:pt x="2092" y="6453"/>
                </a:cubicBezTo>
                <a:lnTo>
                  <a:pt x="2092" y="4972"/>
                </a:lnTo>
                <a:cubicBezTo>
                  <a:pt x="2092" y="4763"/>
                  <a:pt x="2263" y="4592"/>
                  <a:pt x="2473" y="4592"/>
                </a:cubicBezTo>
                <a:close/>
                <a:moveTo>
                  <a:pt x="2474" y="7090"/>
                </a:moveTo>
                <a:cubicBezTo>
                  <a:pt x="3471" y="7090"/>
                  <a:pt x="4283" y="7901"/>
                  <a:pt x="4283" y="8898"/>
                </a:cubicBezTo>
                <a:cubicBezTo>
                  <a:pt x="4283" y="9895"/>
                  <a:pt x="3471" y="10707"/>
                  <a:pt x="2474" y="10707"/>
                </a:cubicBezTo>
                <a:cubicBezTo>
                  <a:pt x="1477" y="10707"/>
                  <a:pt x="666" y="9895"/>
                  <a:pt x="666" y="8898"/>
                </a:cubicBezTo>
                <a:cubicBezTo>
                  <a:pt x="666" y="7901"/>
                  <a:pt x="1477" y="7090"/>
                  <a:pt x="2474" y="7090"/>
                </a:cubicBezTo>
                <a:close/>
                <a:moveTo>
                  <a:pt x="5755" y="8875"/>
                </a:moveTo>
                <a:lnTo>
                  <a:pt x="6017" y="10707"/>
                </a:lnTo>
                <a:lnTo>
                  <a:pt x="5262" y="10707"/>
                </a:lnTo>
                <a:lnTo>
                  <a:pt x="5001" y="8875"/>
                </a:lnTo>
                <a:close/>
                <a:moveTo>
                  <a:pt x="2831" y="0"/>
                </a:moveTo>
                <a:cubicBezTo>
                  <a:pt x="2648" y="0"/>
                  <a:pt x="2499" y="150"/>
                  <a:pt x="2499" y="332"/>
                </a:cubicBezTo>
                <a:lnTo>
                  <a:pt x="2499" y="1824"/>
                </a:lnTo>
                <a:cubicBezTo>
                  <a:pt x="1885" y="1973"/>
                  <a:pt x="1428" y="2528"/>
                  <a:pt x="1428" y="3187"/>
                </a:cubicBezTo>
                <a:cubicBezTo>
                  <a:pt x="1428" y="3562"/>
                  <a:pt x="1576" y="3904"/>
                  <a:pt x="1819" y="4157"/>
                </a:cubicBezTo>
                <a:cubicBezTo>
                  <a:pt x="1650" y="4293"/>
                  <a:pt x="1525" y="4480"/>
                  <a:pt x="1467" y="4694"/>
                </a:cubicBezTo>
                <a:cubicBezTo>
                  <a:pt x="1152" y="4430"/>
                  <a:pt x="747" y="4281"/>
                  <a:pt x="334" y="4281"/>
                </a:cubicBezTo>
                <a:cubicBezTo>
                  <a:pt x="150" y="4281"/>
                  <a:pt x="2" y="4430"/>
                  <a:pt x="2" y="4614"/>
                </a:cubicBezTo>
                <a:cubicBezTo>
                  <a:pt x="2" y="4799"/>
                  <a:pt x="151" y="4946"/>
                  <a:pt x="334" y="4946"/>
                </a:cubicBezTo>
                <a:cubicBezTo>
                  <a:pt x="937" y="4946"/>
                  <a:pt x="1428" y="5437"/>
                  <a:pt x="1428" y="6040"/>
                </a:cubicBezTo>
                <a:lnTo>
                  <a:pt x="1428" y="6654"/>
                </a:lnTo>
                <a:cubicBezTo>
                  <a:pt x="586" y="7050"/>
                  <a:pt x="1" y="7906"/>
                  <a:pt x="1" y="8897"/>
                </a:cubicBezTo>
                <a:cubicBezTo>
                  <a:pt x="1" y="10261"/>
                  <a:pt x="1111" y="11371"/>
                  <a:pt x="2474" y="11371"/>
                </a:cubicBezTo>
                <a:cubicBezTo>
                  <a:pt x="3329" y="11371"/>
                  <a:pt x="4083" y="10936"/>
                  <a:pt x="4527" y="10277"/>
                </a:cubicBezTo>
                <a:lnTo>
                  <a:pt x="4642" y="11086"/>
                </a:lnTo>
                <a:cubicBezTo>
                  <a:pt x="4666" y="11250"/>
                  <a:pt x="4807" y="11373"/>
                  <a:pt x="4973" y="11373"/>
                </a:cubicBezTo>
                <a:lnTo>
                  <a:pt x="6401" y="11373"/>
                </a:lnTo>
                <a:cubicBezTo>
                  <a:pt x="6603" y="11373"/>
                  <a:pt x="6760" y="11193"/>
                  <a:pt x="6731" y="10992"/>
                </a:cubicBezTo>
                <a:lnTo>
                  <a:pt x="6374" y="8493"/>
                </a:lnTo>
                <a:cubicBezTo>
                  <a:pt x="6350" y="8329"/>
                  <a:pt x="6210" y="8206"/>
                  <a:pt x="6044" y="8206"/>
                </a:cubicBezTo>
                <a:lnTo>
                  <a:pt x="4852" y="8206"/>
                </a:lnTo>
                <a:cubicBezTo>
                  <a:pt x="4771" y="7929"/>
                  <a:pt x="4644" y="7673"/>
                  <a:pt x="4477" y="7446"/>
                </a:cubicBezTo>
                <a:lnTo>
                  <a:pt x="5331" y="7446"/>
                </a:lnTo>
                <a:cubicBezTo>
                  <a:pt x="5514" y="7446"/>
                  <a:pt x="5663" y="7296"/>
                  <a:pt x="5663" y="7113"/>
                </a:cubicBezTo>
                <a:lnTo>
                  <a:pt x="5663" y="6734"/>
                </a:lnTo>
                <a:lnTo>
                  <a:pt x="11040" y="6734"/>
                </a:lnTo>
                <a:cubicBezTo>
                  <a:pt x="11224" y="6734"/>
                  <a:pt x="11373" y="6583"/>
                  <a:pt x="11373" y="6400"/>
                </a:cubicBezTo>
                <a:lnTo>
                  <a:pt x="11373" y="333"/>
                </a:lnTo>
                <a:cubicBezTo>
                  <a:pt x="11374" y="150"/>
                  <a:pt x="11224" y="0"/>
                  <a:pt x="11040"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20" name="Google Shape;620;p49"/>
          <p:cNvSpPr/>
          <p:nvPr/>
        </p:nvSpPr>
        <p:spPr>
          <a:xfrm>
            <a:off x="2196800" y="4620703"/>
            <a:ext cx="259267" cy="589728"/>
          </a:xfrm>
          <a:custGeom>
            <a:avLst/>
            <a:gdLst/>
            <a:ahLst/>
            <a:cxnLst/>
            <a:rect l="l" t="t" r="r" b="b"/>
            <a:pathLst>
              <a:path w="5000" h="11373" extrusionOk="0">
                <a:moveTo>
                  <a:pt x="2500" y="667"/>
                </a:moveTo>
                <a:lnTo>
                  <a:pt x="2500" y="1427"/>
                </a:lnTo>
                <a:lnTo>
                  <a:pt x="668" y="1427"/>
                </a:lnTo>
                <a:lnTo>
                  <a:pt x="668" y="667"/>
                </a:lnTo>
                <a:close/>
                <a:moveTo>
                  <a:pt x="334" y="0"/>
                </a:moveTo>
                <a:cubicBezTo>
                  <a:pt x="149" y="0"/>
                  <a:pt x="0" y="150"/>
                  <a:pt x="0" y="332"/>
                </a:cubicBezTo>
                <a:lnTo>
                  <a:pt x="0" y="1761"/>
                </a:lnTo>
                <a:cubicBezTo>
                  <a:pt x="0" y="1945"/>
                  <a:pt x="150" y="2093"/>
                  <a:pt x="334" y="2093"/>
                </a:cubicBezTo>
                <a:lnTo>
                  <a:pt x="2832" y="2093"/>
                </a:lnTo>
                <a:cubicBezTo>
                  <a:pt x="3017" y="2093"/>
                  <a:pt x="3165" y="1943"/>
                  <a:pt x="3165" y="1761"/>
                </a:cubicBezTo>
                <a:lnTo>
                  <a:pt x="3165" y="1380"/>
                </a:lnTo>
                <a:lnTo>
                  <a:pt x="3684" y="1380"/>
                </a:lnTo>
                <a:cubicBezTo>
                  <a:pt x="3904" y="1380"/>
                  <a:pt x="4105" y="1510"/>
                  <a:pt x="4194" y="1711"/>
                </a:cubicBezTo>
                <a:cubicBezTo>
                  <a:pt x="4285" y="1912"/>
                  <a:pt x="4247" y="2149"/>
                  <a:pt x="4099" y="2313"/>
                </a:cubicBezTo>
                <a:lnTo>
                  <a:pt x="2227" y="4392"/>
                </a:lnTo>
                <a:cubicBezTo>
                  <a:pt x="2172" y="4453"/>
                  <a:pt x="2142" y="4533"/>
                  <a:pt x="2142" y="4615"/>
                </a:cubicBezTo>
                <a:lnTo>
                  <a:pt x="2142" y="9279"/>
                </a:lnTo>
                <a:lnTo>
                  <a:pt x="1405" y="9279"/>
                </a:lnTo>
                <a:cubicBezTo>
                  <a:pt x="819" y="9279"/>
                  <a:pt x="357" y="9754"/>
                  <a:pt x="357" y="10326"/>
                </a:cubicBezTo>
                <a:lnTo>
                  <a:pt x="357" y="10707"/>
                </a:lnTo>
                <a:lnTo>
                  <a:pt x="334" y="10707"/>
                </a:lnTo>
                <a:cubicBezTo>
                  <a:pt x="149" y="10707"/>
                  <a:pt x="0" y="10857"/>
                  <a:pt x="0" y="11039"/>
                </a:cubicBezTo>
                <a:cubicBezTo>
                  <a:pt x="0" y="11223"/>
                  <a:pt x="150" y="11373"/>
                  <a:pt x="334" y="11373"/>
                </a:cubicBezTo>
                <a:lnTo>
                  <a:pt x="1047" y="11373"/>
                </a:lnTo>
                <a:cubicBezTo>
                  <a:pt x="1232" y="11373"/>
                  <a:pt x="1380" y="11223"/>
                  <a:pt x="1380" y="11039"/>
                </a:cubicBezTo>
                <a:cubicBezTo>
                  <a:pt x="1380" y="10857"/>
                  <a:pt x="1230" y="10707"/>
                  <a:pt x="1047" y="10707"/>
                </a:cubicBezTo>
                <a:lnTo>
                  <a:pt x="1024" y="10707"/>
                </a:lnTo>
                <a:lnTo>
                  <a:pt x="1024" y="10326"/>
                </a:lnTo>
                <a:cubicBezTo>
                  <a:pt x="1024" y="10119"/>
                  <a:pt x="1191" y="9945"/>
                  <a:pt x="1405" y="9945"/>
                </a:cubicBezTo>
                <a:lnTo>
                  <a:pt x="3546" y="9945"/>
                </a:lnTo>
                <a:cubicBezTo>
                  <a:pt x="3754" y="9945"/>
                  <a:pt x="3926" y="10114"/>
                  <a:pt x="3926" y="10326"/>
                </a:cubicBezTo>
                <a:lnTo>
                  <a:pt x="3926" y="10707"/>
                </a:lnTo>
                <a:lnTo>
                  <a:pt x="3903" y="10707"/>
                </a:lnTo>
                <a:cubicBezTo>
                  <a:pt x="3719" y="10707"/>
                  <a:pt x="3570" y="10857"/>
                  <a:pt x="3570" y="11039"/>
                </a:cubicBezTo>
                <a:cubicBezTo>
                  <a:pt x="3570" y="11223"/>
                  <a:pt x="3720" y="11373"/>
                  <a:pt x="3903" y="11373"/>
                </a:cubicBezTo>
                <a:lnTo>
                  <a:pt x="4616" y="11373"/>
                </a:lnTo>
                <a:cubicBezTo>
                  <a:pt x="4801" y="11373"/>
                  <a:pt x="4950" y="11223"/>
                  <a:pt x="4950" y="11039"/>
                </a:cubicBezTo>
                <a:cubicBezTo>
                  <a:pt x="4950" y="10857"/>
                  <a:pt x="4801" y="10707"/>
                  <a:pt x="4616" y="10707"/>
                </a:cubicBezTo>
                <a:lnTo>
                  <a:pt x="4594" y="10707"/>
                </a:lnTo>
                <a:lnTo>
                  <a:pt x="4594" y="10326"/>
                </a:lnTo>
                <a:cubicBezTo>
                  <a:pt x="4594" y="9750"/>
                  <a:pt x="4127" y="9279"/>
                  <a:pt x="3546" y="9279"/>
                </a:cubicBezTo>
                <a:lnTo>
                  <a:pt x="2808" y="9279"/>
                </a:lnTo>
                <a:lnTo>
                  <a:pt x="2808" y="4743"/>
                </a:lnTo>
                <a:lnTo>
                  <a:pt x="4595" y="2758"/>
                </a:lnTo>
                <a:cubicBezTo>
                  <a:pt x="4919" y="2399"/>
                  <a:pt x="4999" y="1880"/>
                  <a:pt x="4803" y="1440"/>
                </a:cubicBezTo>
                <a:cubicBezTo>
                  <a:pt x="4606" y="998"/>
                  <a:pt x="4168" y="713"/>
                  <a:pt x="3684" y="713"/>
                </a:cubicBezTo>
                <a:lnTo>
                  <a:pt x="3165" y="713"/>
                </a:lnTo>
                <a:lnTo>
                  <a:pt x="3165" y="332"/>
                </a:lnTo>
                <a:cubicBezTo>
                  <a:pt x="3165" y="148"/>
                  <a:pt x="3016" y="0"/>
                  <a:pt x="283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21" name="Google Shape;621;p49"/>
          <p:cNvSpPr/>
          <p:nvPr/>
        </p:nvSpPr>
        <p:spPr>
          <a:xfrm>
            <a:off x="3107915" y="4694802"/>
            <a:ext cx="589780" cy="441687"/>
          </a:xfrm>
          <a:custGeom>
            <a:avLst/>
            <a:gdLst/>
            <a:ahLst/>
            <a:cxnLst/>
            <a:rect l="l" t="t" r="r" b="b"/>
            <a:pathLst>
              <a:path w="11374" h="8518" extrusionOk="0">
                <a:moveTo>
                  <a:pt x="1404" y="2805"/>
                </a:moveTo>
                <a:cubicBezTo>
                  <a:pt x="1809" y="2805"/>
                  <a:pt x="2141" y="3136"/>
                  <a:pt x="2141" y="3543"/>
                </a:cubicBezTo>
                <a:cubicBezTo>
                  <a:pt x="2141" y="3950"/>
                  <a:pt x="1811" y="4281"/>
                  <a:pt x="1404" y="4281"/>
                </a:cubicBezTo>
                <a:cubicBezTo>
                  <a:pt x="996" y="4281"/>
                  <a:pt x="666" y="3951"/>
                  <a:pt x="666" y="3543"/>
                </a:cubicBezTo>
                <a:cubicBezTo>
                  <a:pt x="667" y="3138"/>
                  <a:pt x="997" y="2805"/>
                  <a:pt x="1404" y="2805"/>
                </a:cubicBezTo>
                <a:close/>
                <a:moveTo>
                  <a:pt x="5330" y="3520"/>
                </a:moveTo>
                <a:cubicBezTo>
                  <a:pt x="5817" y="3520"/>
                  <a:pt x="6230" y="3840"/>
                  <a:pt x="6373" y="4281"/>
                </a:cubicBezTo>
                <a:lnTo>
                  <a:pt x="2808" y="4281"/>
                </a:lnTo>
                <a:lnTo>
                  <a:pt x="2808" y="4079"/>
                </a:lnTo>
                <a:cubicBezTo>
                  <a:pt x="2808" y="3769"/>
                  <a:pt x="3060" y="3520"/>
                  <a:pt x="3366" y="3520"/>
                </a:cubicBezTo>
                <a:close/>
                <a:moveTo>
                  <a:pt x="8808" y="3520"/>
                </a:moveTo>
                <a:lnTo>
                  <a:pt x="8047" y="4281"/>
                </a:lnTo>
                <a:lnTo>
                  <a:pt x="7059" y="4281"/>
                </a:lnTo>
                <a:cubicBezTo>
                  <a:pt x="7004" y="3997"/>
                  <a:pt x="6880" y="3738"/>
                  <a:pt x="6708" y="3520"/>
                </a:cubicBezTo>
                <a:close/>
                <a:moveTo>
                  <a:pt x="10326" y="3520"/>
                </a:moveTo>
                <a:cubicBezTo>
                  <a:pt x="10537" y="3520"/>
                  <a:pt x="10707" y="3691"/>
                  <a:pt x="10707" y="3901"/>
                </a:cubicBezTo>
                <a:cubicBezTo>
                  <a:pt x="10707" y="4110"/>
                  <a:pt x="10537" y="4281"/>
                  <a:pt x="10326" y="4281"/>
                </a:cubicBezTo>
                <a:lnTo>
                  <a:pt x="8990" y="4281"/>
                </a:lnTo>
                <a:lnTo>
                  <a:pt x="9750" y="3520"/>
                </a:lnTo>
                <a:close/>
                <a:moveTo>
                  <a:pt x="10707" y="4947"/>
                </a:moveTo>
                <a:lnTo>
                  <a:pt x="10707" y="6065"/>
                </a:lnTo>
                <a:lnTo>
                  <a:pt x="667" y="6065"/>
                </a:lnTo>
                <a:lnTo>
                  <a:pt x="667" y="4947"/>
                </a:lnTo>
                <a:close/>
                <a:moveTo>
                  <a:pt x="1427" y="6731"/>
                </a:moveTo>
                <a:lnTo>
                  <a:pt x="1427" y="7850"/>
                </a:lnTo>
                <a:lnTo>
                  <a:pt x="667" y="7850"/>
                </a:lnTo>
                <a:lnTo>
                  <a:pt x="667" y="6731"/>
                </a:lnTo>
                <a:close/>
                <a:moveTo>
                  <a:pt x="10707" y="6731"/>
                </a:moveTo>
                <a:lnTo>
                  <a:pt x="10707" y="7850"/>
                </a:lnTo>
                <a:lnTo>
                  <a:pt x="9945" y="7850"/>
                </a:lnTo>
                <a:lnTo>
                  <a:pt x="9945" y="6731"/>
                </a:lnTo>
                <a:close/>
                <a:moveTo>
                  <a:pt x="332" y="0"/>
                </a:moveTo>
                <a:cubicBezTo>
                  <a:pt x="148" y="0"/>
                  <a:pt x="0" y="150"/>
                  <a:pt x="0" y="333"/>
                </a:cubicBezTo>
                <a:lnTo>
                  <a:pt x="0" y="8185"/>
                </a:lnTo>
                <a:cubicBezTo>
                  <a:pt x="0" y="8370"/>
                  <a:pt x="150" y="8517"/>
                  <a:pt x="332" y="8517"/>
                </a:cubicBezTo>
                <a:lnTo>
                  <a:pt x="1761" y="8517"/>
                </a:lnTo>
                <a:cubicBezTo>
                  <a:pt x="1945" y="8517"/>
                  <a:pt x="2093" y="8368"/>
                  <a:pt x="2093" y="8185"/>
                </a:cubicBezTo>
                <a:lnTo>
                  <a:pt x="2093" y="6734"/>
                </a:lnTo>
                <a:lnTo>
                  <a:pt x="9279" y="6734"/>
                </a:lnTo>
                <a:lnTo>
                  <a:pt x="9279" y="8185"/>
                </a:lnTo>
                <a:cubicBezTo>
                  <a:pt x="9279" y="8370"/>
                  <a:pt x="9428" y="8517"/>
                  <a:pt x="9611" y="8517"/>
                </a:cubicBezTo>
                <a:lnTo>
                  <a:pt x="11039" y="8517"/>
                </a:lnTo>
                <a:cubicBezTo>
                  <a:pt x="11224" y="8517"/>
                  <a:pt x="11373" y="8368"/>
                  <a:pt x="11373" y="8185"/>
                </a:cubicBezTo>
                <a:lnTo>
                  <a:pt x="11373" y="4615"/>
                </a:lnTo>
                <a:cubicBezTo>
                  <a:pt x="11374" y="4516"/>
                  <a:pt x="11331" y="4429"/>
                  <a:pt x="11264" y="4368"/>
                </a:cubicBezTo>
                <a:cubicBezTo>
                  <a:pt x="11337" y="4224"/>
                  <a:pt x="11374" y="4066"/>
                  <a:pt x="11374" y="3901"/>
                </a:cubicBezTo>
                <a:cubicBezTo>
                  <a:pt x="11374" y="3322"/>
                  <a:pt x="10904" y="2854"/>
                  <a:pt x="10326" y="2854"/>
                </a:cubicBezTo>
                <a:lnTo>
                  <a:pt x="3366" y="2854"/>
                </a:lnTo>
                <a:cubicBezTo>
                  <a:pt x="3132" y="2854"/>
                  <a:pt x="2907" y="2919"/>
                  <a:pt x="2714" y="3042"/>
                </a:cubicBezTo>
                <a:cubicBezTo>
                  <a:pt x="2511" y="2515"/>
                  <a:pt x="2000" y="2140"/>
                  <a:pt x="1404" y="2140"/>
                </a:cubicBezTo>
                <a:cubicBezTo>
                  <a:pt x="1132" y="2140"/>
                  <a:pt x="880" y="2217"/>
                  <a:pt x="666" y="2350"/>
                </a:cubicBezTo>
                <a:lnTo>
                  <a:pt x="666" y="333"/>
                </a:lnTo>
                <a:cubicBezTo>
                  <a:pt x="666" y="148"/>
                  <a:pt x="516" y="0"/>
                  <a:pt x="33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22" name="Google Shape;622;p49"/>
          <p:cNvGrpSpPr/>
          <p:nvPr/>
        </p:nvGrpSpPr>
        <p:grpSpPr>
          <a:xfrm>
            <a:off x="4259111" y="4620600"/>
            <a:ext cx="442516" cy="589728"/>
            <a:chOff x="3194333" y="3465450"/>
            <a:chExt cx="331887" cy="442296"/>
          </a:xfrm>
        </p:grpSpPr>
        <p:sp>
          <p:nvSpPr>
            <p:cNvPr id="623" name="Google Shape;623;p49"/>
            <p:cNvSpPr/>
            <p:nvPr/>
          </p:nvSpPr>
          <p:spPr>
            <a:xfrm>
              <a:off x="3194333" y="3465527"/>
              <a:ext cx="123398" cy="442218"/>
            </a:xfrm>
            <a:custGeom>
              <a:avLst/>
              <a:gdLst/>
              <a:ahLst/>
              <a:cxnLst/>
              <a:rect l="l" t="t" r="r" b="b"/>
              <a:pathLst>
                <a:path w="3173" h="11371" extrusionOk="0">
                  <a:moveTo>
                    <a:pt x="2507" y="667"/>
                  </a:moveTo>
                  <a:lnTo>
                    <a:pt x="2507" y="1427"/>
                  </a:lnTo>
                  <a:lnTo>
                    <a:pt x="840" y="1427"/>
                  </a:lnTo>
                  <a:lnTo>
                    <a:pt x="697" y="1047"/>
                  </a:lnTo>
                  <a:lnTo>
                    <a:pt x="840" y="667"/>
                  </a:lnTo>
                  <a:close/>
                  <a:moveTo>
                    <a:pt x="1412" y="9945"/>
                  </a:moveTo>
                  <a:cubicBezTo>
                    <a:pt x="1623" y="9945"/>
                    <a:pt x="1793" y="10116"/>
                    <a:pt x="1793" y="10326"/>
                  </a:cubicBezTo>
                  <a:lnTo>
                    <a:pt x="1793" y="10707"/>
                  </a:lnTo>
                  <a:lnTo>
                    <a:pt x="1031" y="10707"/>
                  </a:lnTo>
                  <a:lnTo>
                    <a:pt x="1031" y="10326"/>
                  </a:lnTo>
                  <a:cubicBezTo>
                    <a:pt x="1031" y="10116"/>
                    <a:pt x="1203" y="9945"/>
                    <a:pt x="1412" y="9945"/>
                  </a:cubicBezTo>
                  <a:close/>
                  <a:moveTo>
                    <a:pt x="609" y="0"/>
                  </a:moveTo>
                  <a:cubicBezTo>
                    <a:pt x="470" y="0"/>
                    <a:pt x="346" y="86"/>
                    <a:pt x="298" y="217"/>
                  </a:cubicBezTo>
                  <a:lnTo>
                    <a:pt x="29" y="930"/>
                  </a:lnTo>
                  <a:cubicBezTo>
                    <a:pt x="0" y="1004"/>
                    <a:pt x="0" y="1089"/>
                    <a:pt x="29" y="1163"/>
                  </a:cubicBezTo>
                  <a:lnTo>
                    <a:pt x="1079" y="3961"/>
                  </a:lnTo>
                  <a:lnTo>
                    <a:pt x="1079" y="9332"/>
                  </a:lnTo>
                  <a:cubicBezTo>
                    <a:pt x="665" y="9472"/>
                    <a:pt x="366" y="9864"/>
                    <a:pt x="366" y="10325"/>
                  </a:cubicBezTo>
                  <a:lnTo>
                    <a:pt x="366" y="11038"/>
                  </a:lnTo>
                  <a:cubicBezTo>
                    <a:pt x="366" y="11223"/>
                    <a:pt x="515" y="11371"/>
                    <a:pt x="699" y="11371"/>
                  </a:cubicBezTo>
                  <a:lnTo>
                    <a:pt x="2126" y="11371"/>
                  </a:lnTo>
                  <a:cubicBezTo>
                    <a:pt x="2311" y="11371"/>
                    <a:pt x="2460" y="11221"/>
                    <a:pt x="2460" y="11038"/>
                  </a:cubicBezTo>
                  <a:lnTo>
                    <a:pt x="2460" y="10325"/>
                  </a:lnTo>
                  <a:cubicBezTo>
                    <a:pt x="2460" y="9864"/>
                    <a:pt x="2160" y="9472"/>
                    <a:pt x="1747" y="9332"/>
                  </a:cubicBezTo>
                  <a:lnTo>
                    <a:pt x="1747" y="4234"/>
                  </a:lnTo>
                  <a:lnTo>
                    <a:pt x="2840" y="4234"/>
                  </a:lnTo>
                  <a:cubicBezTo>
                    <a:pt x="3024" y="4234"/>
                    <a:pt x="3173" y="4085"/>
                    <a:pt x="3173" y="3902"/>
                  </a:cubicBezTo>
                  <a:cubicBezTo>
                    <a:pt x="3173" y="3717"/>
                    <a:pt x="3023" y="3569"/>
                    <a:pt x="2840" y="3569"/>
                  </a:cubicBezTo>
                  <a:lnTo>
                    <a:pt x="1643" y="3569"/>
                  </a:lnTo>
                  <a:lnTo>
                    <a:pt x="1089" y="2094"/>
                  </a:lnTo>
                  <a:lnTo>
                    <a:pt x="2840" y="2094"/>
                  </a:lnTo>
                  <a:cubicBezTo>
                    <a:pt x="3024" y="2094"/>
                    <a:pt x="3173" y="1944"/>
                    <a:pt x="3173" y="1762"/>
                  </a:cubicBezTo>
                  <a:lnTo>
                    <a:pt x="3173" y="333"/>
                  </a:lnTo>
                  <a:cubicBezTo>
                    <a:pt x="3173" y="150"/>
                    <a:pt x="3024" y="0"/>
                    <a:pt x="2840"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24" name="Google Shape;624;p49"/>
            <p:cNvSpPr/>
            <p:nvPr/>
          </p:nvSpPr>
          <p:spPr>
            <a:xfrm>
              <a:off x="3402823" y="3465450"/>
              <a:ext cx="123398" cy="442257"/>
            </a:xfrm>
            <a:custGeom>
              <a:avLst/>
              <a:gdLst/>
              <a:ahLst/>
              <a:cxnLst/>
              <a:rect l="l" t="t" r="r" b="b"/>
              <a:pathLst>
                <a:path w="3173" h="11372" extrusionOk="0">
                  <a:moveTo>
                    <a:pt x="2335" y="669"/>
                  </a:moveTo>
                  <a:lnTo>
                    <a:pt x="2477" y="1049"/>
                  </a:lnTo>
                  <a:lnTo>
                    <a:pt x="2335" y="1429"/>
                  </a:lnTo>
                  <a:lnTo>
                    <a:pt x="668" y="1429"/>
                  </a:lnTo>
                  <a:lnTo>
                    <a:pt x="668" y="669"/>
                  </a:lnTo>
                  <a:close/>
                  <a:moveTo>
                    <a:pt x="1762" y="9947"/>
                  </a:moveTo>
                  <a:cubicBezTo>
                    <a:pt x="1972" y="9947"/>
                    <a:pt x="2142" y="10118"/>
                    <a:pt x="2142" y="10328"/>
                  </a:cubicBezTo>
                  <a:lnTo>
                    <a:pt x="2142" y="10709"/>
                  </a:lnTo>
                  <a:lnTo>
                    <a:pt x="1381" y="10709"/>
                  </a:lnTo>
                  <a:lnTo>
                    <a:pt x="1381" y="10328"/>
                  </a:lnTo>
                  <a:cubicBezTo>
                    <a:pt x="1381" y="10118"/>
                    <a:pt x="1552" y="9947"/>
                    <a:pt x="1762" y="9947"/>
                  </a:cubicBezTo>
                  <a:close/>
                  <a:moveTo>
                    <a:pt x="334" y="1"/>
                  </a:moveTo>
                  <a:cubicBezTo>
                    <a:pt x="149" y="1"/>
                    <a:pt x="1" y="151"/>
                    <a:pt x="1" y="334"/>
                  </a:cubicBezTo>
                  <a:lnTo>
                    <a:pt x="1" y="1763"/>
                  </a:lnTo>
                  <a:cubicBezTo>
                    <a:pt x="1" y="1946"/>
                    <a:pt x="150" y="2095"/>
                    <a:pt x="334" y="2095"/>
                  </a:cubicBezTo>
                  <a:lnTo>
                    <a:pt x="2084" y="2095"/>
                  </a:lnTo>
                  <a:lnTo>
                    <a:pt x="1531" y="3570"/>
                  </a:lnTo>
                  <a:lnTo>
                    <a:pt x="334" y="3570"/>
                  </a:lnTo>
                  <a:cubicBezTo>
                    <a:pt x="149" y="3570"/>
                    <a:pt x="1" y="3719"/>
                    <a:pt x="1" y="3902"/>
                  </a:cubicBezTo>
                  <a:cubicBezTo>
                    <a:pt x="1" y="4087"/>
                    <a:pt x="150" y="4235"/>
                    <a:pt x="334" y="4235"/>
                  </a:cubicBezTo>
                  <a:lnTo>
                    <a:pt x="1428" y="4235"/>
                  </a:lnTo>
                  <a:lnTo>
                    <a:pt x="1428" y="9333"/>
                  </a:lnTo>
                  <a:cubicBezTo>
                    <a:pt x="1014" y="9473"/>
                    <a:pt x="715" y="9865"/>
                    <a:pt x="715" y="10325"/>
                  </a:cubicBezTo>
                  <a:lnTo>
                    <a:pt x="715" y="11039"/>
                  </a:lnTo>
                  <a:cubicBezTo>
                    <a:pt x="715" y="11223"/>
                    <a:pt x="864" y="11372"/>
                    <a:pt x="1047" y="11372"/>
                  </a:cubicBezTo>
                  <a:lnTo>
                    <a:pt x="2475" y="11372"/>
                  </a:lnTo>
                  <a:cubicBezTo>
                    <a:pt x="2660" y="11372"/>
                    <a:pt x="2808" y="11222"/>
                    <a:pt x="2808" y="11039"/>
                  </a:cubicBezTo>
                  <a:lnTo>
                    <a:pt x="2808" y="10325"/>
                  </a:lnTo>
                  <a:cubicBezTo>
                    <a:pt x="2808" y="9865"/>
                    <a:pt x="2508" y="9473"/>
                    <a:pt x="2095" y="9333"/>
                  </a:cubicBezTo>
                  <a:lnTo>
                    <a:pt x="2095" y="3962"/>
                  </a:lnTo>
                  <a:lnTo>
                    <a:pt x="3145" y="1165"/>
                  </a:lnTo>
                  <a:cubicBezTo>
                    <a:pt x="3173" y="1090"/>
                    <a:pt x="3173" y="1006"/>
                    <a:pt x="3145" y="932"/>
                  </a:cubicBezTo>
                  <a:lnTo>
                    <a:pt x="2877" y="218"/>
                  </a:lnTo>
                  <a:cubicBezTo>
                    <a:pt x="2827" y="88"/>
                    <a:pt x="2703" y="1"/>
                    <a:pt x="2564"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25" name="Google Shape;625;p49"/>
          <p:cNvSpPr/>
          <p:nvPr/>
        </p:nvSpPr>
        <p:spPr>
          <a:xfrm>
            <a:off x="5263199" y="4620703"/>
            <a:ext cx="589728" cy="589624"/>
          </a:xfrm>
          <a:custGeom>
            <a:avLst/>
            <a:gdLst/>
            <a:ahLst/>
            <a:cxnLst/>
            <a:rect l="l" t="t" r="r" b="b"/>
            <a:pathLst>
              <a:path w="11373" h="11371" extrusionOk="0">
                <a:moveTo>
                  <a:pt x="9969" y="666"/>
                </a:moveTo>
                <a:cubicBezTo>
                  <a:pt x="10375" y="666"/>
                  <a:pt x="10707" y="996"/>
                  <a:pt x="10707" y="1404"/>
                </a:cubicBezTo>
                <a:cubicBezTo>
                  <a:pt x="10707" y="1810"/>
                  <a:pt x="10375" y="2141"/>
                  <a:pt x="9969" y="2141"/>
                </a:cubicBezTo>
                <a:cubicBezTo>
                  <a:pt x="9562" y="2141"/>
                  <a:pt x="9231" y="1810"/>
                  <a:pt x="9231" y="1404"/>
                </a:cubicBezTo>
                <a:cubicBezTo>
                  <a:pt x="9231" y="996"/>
                  <a:pt x="9561" y="666"/>
                  <a:pt x="9969" y="666"/>
                </a:cubicBezTo>
                <a:close/>
                <a:moveTo>
                  <a:pt x="2829" y="2451"/>
                </a:moveTo>
                <a:cubicBezTo>
                  <a:pt x="3236" y="2451"/>
                  <a:pt x="3567" y="2781"/>
                  <a:pt x="3567" y="3189"/>
                </a:cubicBezTo>
                <a:cubicBezTo>
                  <a:pt x="3567" y="3594"/>
                  <a:pt x="3237" y="3926"/>
                  <a:pt x="2829" y="3926"/>
                </a:cubicBezTo>
                <a:cubicBezTo>
                  <a:pt x="2424" y="3926"/>
                  <a:pt x="2092" y="3595"/>
                  <a:pt x="2092" y="3189"/>
                </a:cubicBezTo>
                <a:cubicBezTo>
                  <a:pt x="2092" y="2781"/>
                  <a:pt x="2424" y="2451"/>
                  <a:pt x="2829" y="2451"/>
                </a:cubicBezTo>
                <a:close/>
                <a:moveTo>
                  <a:pt x="10325" y="2807"/>
                </a:moveTo>
                <a:cubicBezTo>
                  <a:pt x="10535" y="2807"/>
                  <a:pt x="10706" y="2977"/>
                  <a:pt x="10706" y="3187"/>
                </a:cubicBezTo>
                <a:lnTo>
                  <a:pt x="10706" y="4615"/>
                </a:lnTo>
                <a:cubicBezTo>
                  <a:pt x="10706" y="5219"/>
                  <a:pt x="10213" y="5709"/>
                  <a:pt x="9612" y="5709"/>
                </a:cubicBezTo>
                <a:lnTo>
                  <a:pt x="8518" y="5709"/>
                </a:lnTo>
                <a:lnTo>
                  <a:pt x="8518" y="4948"/>
                </a:lnTo>
                <a:lnTo>
                  <a:pt x="9612" y="4948"/>
                </a:lnTo>
                <a:cubicBezTo>
                  <a:pt x="9795" y="4948"/>
                  <a:pt x="9944" y="4799"/>
                  <a:pt x="9944" y="4615"/>
                </a:cubicBezTo>
                <a:lnTo>
                  <a:pt x="9944" y="3187"/>
                </a:lnTo>
                <a:cubicBezTo>
                  <a:pt x="9944" y="2979"/>
                  <a:pt x="10112" y="2807"/>
                  <a:pt x="10325" y="2807"/>
                </a:cubicBezTo>
                <a:close/>
                <a:moveTo>
                  <a:pt x="7115" y="4235"/>
                </a:moveTo>
                <a:cubicBezTo>
                  <a:pt x="7781" y="4235"/>
                  <a:pt x="7853" y="4751"/>
                  <a:pt x="7853" y="4973"/>
                </a:cubicBezTo>
                <a:cubicBezTo>
                  <a:pt x="7850" y="5956"/>
                  <a:pt x="6776" y="6566"/>
                  <a:pt x="6399" y="6749"/>
                </a:cubicBezTo>
                <a:cubicBezTo>
                  <a:pt x="6238" y="6670"/>
                  <a:pt x="5944" y="6512"/>
                  <a:pt x="5661" y="6276"/>
                </a:cubicBezTo>
                <a:lnTo>
                  <a:pt x="5661" y="5687"/>
                </a:lnTo>
                <a:cubicBezTo>
                  <a:pt x="5661" y="5503"/>
                  <a:pt x="5512" y="5354"/>
                  <a:pt x="5329" y="5354"/>
                </a:cubicBezTo>
                <a:lnTo>
                  <a:pt x="5004" y="5354"/>
                </a:lnTo>
                <a:cubicBezTo>
                  <a:pt x="4968" y="5229"/>
                  <a:pt x="4948" y="5102"/>
                  <a:pt x="4948" y="4973"/>
                </a:cubicBezTo>
                <a:cubicBezTo>
                  <a:pt x="4948" y="4751"/>
                  <a:pt x="5020" y="4235"/>
                  <a:pt x="5686" y="4235"/>
                </a:cubicBezTo>
                <a:cubicBezTo>
                  <a:pt x="5967" y="4235"/>
                  <a:pt x="6114" y="4433"/>
                  <a:pt x="6125" y="4447"/>
                </a:cubicBezTo>
                <a:cubicBezTo>
                  <a:pt x="6186" y="4539"/>
                  <a:pt x="6290" y="4593"/>
                  <a:pt x="6400" y="4593"/>
                </a:cubicBezTo>
                <a:cubicBezTo>
                  <a:pt x="6512" y="4593"/>
                  <a:pt x="6614" y="4539"/>
                  <a:pt x="6677" y="4447"/>
                </a:cubicBezTo>
                <a:cubicBezTo>
                  <a:pt x="6687" y="4433"/>
                  <a:pt x="6834" y="4235"/>
                  <a:pt x="7115" y="4235"/>
                </a:cubicBezTo>
                <a:close/>
                <a:moveTo>
                  <a:pt x="2472" y="4592"/>
                </a:moveTo>
                <a:cubicBezTo>
                  <a:pt x="2683" y="4592"/>
                  <a:pt x="2853" y="4763"/>
                  <a:pt x="2853" y="4972"/>
                </a:cubicBezTo>
                <a:lnTo>
                  <a:pt x="2853" y="5686"/>
                </a:lnTo>
                <a:cubicBezTo>
                  <a:pt x="2853" y="5870"/>
                  <a:pt x="3003" y="6019"/>
                  <a:pt x="3185" y="6019"/>
                </a:cubicBezTo>
                <a:lnTo>
                  <a:pt x="4995" y="6019"/>
                </a:lnTo>
                <a:lnTo>
                  <a:pt x="4995" y="6781"/>
                </a:lnTo>
                <a:lnTo>
                  <a:pt x="3752" y="6781"/>
                </a:lnTo>
                <a:cubicBezTo>
                  <a:pt x="3378" y="6554"/>
                  <a:pt x="2941" y="6424"/>
                  <a:pt x="2472" y="6424"/>
                </a:cubicBezTo>
                <a:cubicBezTo>
                  <a:pt x="2343" y="6424"/>
                  <a:pt x="2215" y="6435"/>
                  <a:pt x="2092" y="6453"/>
                </a:cubicBezTo>
                <a:lnTo>
                  <a:pt x="2092" y="4972"/>
                </a:lnTo>
                <a:cubicBezTo>
                  <a:pt x="2092" y="4763"/>
                  <a:pt x="2262" y="4592"/>
                  <a:pt x="2472" y="4592"/>
                </a:cubicBezTo>
                <a:close/>
                <a:moveTo>
                  <a:pt x="2473" y="7090"/>
                </a:moveTo>
                <a:cubicBezTo>
                  <a:pt x="3471" y="7090"/>
                  <a:pt x="4282" y="7901"/>
                  <a:pt x="4282" y="8898"/>
                </a:cubicBezTo>
                <a:cubicBezTo>
                  <a:pt x="4281" y="9895"/>
                  <a:pt x="3471" y="10707"/>
                  <a:pt x="2473" y="10707"/>
                </a:cubicBezTo>
                <a:cubicBezTo>
                  <a:pt x="1476" y="10707"/>
                  <a:pt x="665" y="9895"/>
                  <a:pt x="665" y="8898"/>
                </a:cubicBezTo>
                <a:cubicBezTo>
                  <a:pt x="665" y="7901"/>
                  <a:pt x="1476" y="7090"/>
                  <a:pt x="2473" y="7090"/>
                </a:cubicBezTo>
                <a:close/>
                <a:moveTo>
                  <a:pt x="5753" y="8875"/>
                </a:moveTo>
                <a:lnTo>
                  <a:pt x="6015" y="10707"/>
                </a:lnTo>
                <a:lnTo>
                  <a:pt x="5260" y="10707"/>
                </a:lnTo>
                <a:lnTo>
                  <a:pt x="4999" y="8875"/>
                </a:lnTo>
                <a:close/>
                <a:moveTo>
                  <a:pt x="10706" y="5993"/>
                </a:moveTo>
                <a:lnTo>
                  <a:pt x="10706" y="10707"/>
                </a:lnTo>
                <a:lnTo>
                  <a:pt x="9944" y="10707"/>
                </a:lnTo>
                <a:lnTo>
                  <a:pt x="9944" y="6344"/>
                </a:lnTo>
                <a:cubicBezTo>
                  <a:pt x="10228" y="6290"/>
                  <a:pt x="10487" y="6166"/>
                  <a:pt x="10706" y="5993"/>
                </a:cubicBezTo>
                <a:close/>
                <a:moveTo>
                  <a:pt x="9969" y="0"/>
                </a:moveTo>
                <a:cubicBezTo>
                  <a:pt x="9195" y="0"/>
                  <a:pt x="8565" y="630"/>
                  <a:pt x="8565" y="1404"/>
                </a:cubicBezTo>
                <a:cubicBezTo>
                  <a:pt x="8565" y="1977"/>
                  <a:pt x="8911" y="2472"/>
                  <a:pt x="9405" y="2688"/>
                </a:cubicBezTo>
                <a:cubicBezTo>
                  <a:pt x="9323" y="2839"/>
                  <a:pt x="9278" y="3010"/>
                  <a:pt x="9278" y="3187"/>
                </a:cubicBezTo>
                <a:lnTo>
                  <a:pt x="9278" y="4281"/>
                </a:lnTo>
                <a:lnTo>
                  <a:pt x="8364" y="4281"/>
                </a:lnTo>
                <a:cubicBezTo>
                  <a:pt x="8142" y="3837"/>
                  <a:pt x="7693" y="3568"/>
                  <a:pt x="7112" y="3568"/>
                </a:cubicBezTo>
                <a:cubicBezTo>
                  <a:pt x="6800" y="3568"/>
                  <a:pt x="6563" y="3677"/>
                  <a:pt x="6399" y="3796"/>
                </a:cubicBezTo>
                <a:cubicBezTo>
                  <a:pt x="6235" y="3679"/>
                  <a:pt x="6000" y="3568"/>
                  <a:pt x="5686" y="3568"/>
                </a:cubicBezTo>
                <a:cubicBezTo>
                  <a:pt x="4846" y="3568"/>
                  <a:pt x="4282" y="4131"/>
                  <a:pt x="4282" y="4971"/>
                </a:cubicBezTo>
                <a:cubicBezTo>
                  <a:pt x="4282" y="5099"/>
                  <a:pt x="4294" y="5227"/>
                  <a:pt x="4319" y="5352"/>
                </a:cubicBezTo>
                <a:lnTo>
                  <a:pt x="3521" y="5352"/>
                </a:lnTo>
                <a:lnTo>
                  <a:pt x="3521" y="4971"/>
                </a:lnTo>
                <a:cubicBezTo>
                  <a:pt x="3521" y="4791"/>
                  <a:pt x="3474" y="4620"/>
                  <a:pt x="3395" y="4472"/>
                </a:cubicBezTo>
                <a:cubicBezTo>
                  <a:pt x="3889" y="4254"/>
                  <a:pt x="4236" y="3760"/>
                  <a:pt x="4236" y="3186"/>
                </a:cubicBezTo>
                <a:cubicBezTo>
                  <a:pt x="4236" y="2412"/>
                  <a:pt x="3607" y="1782"/>
                  <a:pt x="2833" y="1782"/>
                </a:cubicBezTo>
                <a:cubicBezTo>
                  <a:pt x="2059" y="1782"/>
                  <a:pt x="1429" y="2412"/>
                  <a:pt x="1429" y="3186"/>
                </a:cubicBezTo>
                <a:cubicBezTo>
                  <a:pt x="1429" y="3561"/>
                  <a:pt x="1577" y="3903"/>
                  <a:pt x="1819" y="4156"/>
                </a:cubicBezTo>
                <a:cubicBezTo>
                  <a:pt x="1651" y="4291"/>
                  <a:pt x="1525" y="4479"/>
                  <a:pt x="1467" y="4693"/>
                </a:cubicBezTo>
                <a:cubicBezTo>
                  <a:pt x="1152" y="4429"/>
                  <a:pt x="748" y="4280"/>
                  <a:pt x="335" y="4280"/>
                </a:cubicBezTo>
                <a:cubicBezTo>
                  <a:pt x="150" y="4280"/>
                  <a:pt x="2" y="4429"/>
                  <a:pt x="2" y="4613"/>
                </a:cubicBezTo>
                <a:cubicBezTo>
                  <a:pt x="2" y="4797"/>
                  <a:pt x="151" y="4945"/>
                  <a:pt x="335" y="4945"/>
                </a:cubicBezTo>
                <a:cubicBezTo>
                  <a:pt x="937" y="4945"/>
                  <a:pt x="1429" y="5436"/>
                  <a:pt x="1429" y="6039"/>
                </a:cubicBezTo>
                <a:lnTo>
                  <a:pt x="1429" y="6653"/>
                </a:lnTo>
                <a:cubicBezTo>
                  <a:pt x="586" y="7049"/>
                  <a:pt x="1" y="7905"/>
                  <a:pt x="1" y="8896"/>
                </a:cubicBezTo>
                <a:cubicBezTo>
                  <a:pt x="1" y="10260"/>
                  <a:pt x="1111" y="11370"/>
                  <a:pt x="2474" y="11370"/>
                </a:cubicBezTo>
                <a:cubicBezTo>
                  <a:pt x="3329" y="11370"/>
                  <a:pt x="4083" y="10935"/>
                  <a:pt x="4527" y="10276"/>
                </a:cubicBezTo>
                <a:lnTo>
                  <a:pt x="4644" y="11085"/>
                </a:lnTo>
                <a:cubicBezTo>
                  <a:pt x="4666" y="11249"/>
                  <a:pt x="4808" y="11371"/>
                  <a:pt x="4974" y="11371"/>
                </a:cubicBezTo>
                <a:lnTo>
                  <a:pt x="6399" y="11371"/>
                </a:lnTo>
                <a:cubicBezTo>
                  <a:pt x="6601" y="11371"/>
                  <a:pt x="6758" y="11192"/>
                  <a:pt x="6729" y="10991"/>
                </a:cubicBezTo>
                <a:lnTo>
                  <a:pt x="6372" y="8491"/>
                </a:lnTo>
                <a:cubicBezTo>
                  <a:pt x="6349" y="8328"/>
                  <a:pt x="6208" y="8205"/>
                  <a:pt x="6042" y="8205"/>
                </a:cubicBezTo>
                <a:lnTo>
                  <a:pt x="4850" y="8205"/>
                </a:lnTo>
                <a:cubicBezTo>
                  <a:pt x="4770" y="7928"/>
                  <a:pt x="4643" y="7671"/>
                  <a:pt x="4475" y="7444"/>
                </a:cubicBezTo>
                <a:lnTo>
                  <a:pt x="5329" y="7444"/>
                </a:lnTo>
                <a:cubicBezTo>
                  <a:pt x="5513" y="7444"/>
                  <a:pt x="5661" y="7294"/>
                  <a:pt x="5661" y="7112"/>
                </a:cubicBezTo>
                <a:lnTo>
                  <a:pt x="5661" y="7095"/>
                </a:lnTo>
                <a:cubicBezTo>
                  <a:pt x="6005" y="7314"/>
                  <a:pt x="6278" y="7421"/>
                  <a:pt x="6284" y="7423"/>
                </a:cubicBezTo>
                <a:cubicBezTo>
                  <a:pt x="6321" y="7438"/>
                  <a:pt x="6361" y="7444"/>
                  <a:pt x="6399" y="7444"/>
                </a:cubicBezTo>
                <a:cubicBezTo>
                  <a:pt x="6440" y="7444"/>
                  <a:pt x="6482" y="7437"/>
                  <a:pt x="6521" y="7421"/>
                </a:cubicBezTo>
                <a:cubicBezTo>
                  <a:pt x="6537" y="7415"/>
                  <a:pt x="7430" y="7059"/>
                  <a:pt x="8014" y="6326"/>
                </a:cubicBezTo>
                <a:cubicBezTo>
                  <a:pt x="8065" y="6355"/>
                  <a:pt x="8123" y="6373"/>
                  <a:pt x="8184" y="6373"/>
                </a:cubicBezTo>
                <a:lnTo>
                  <a:pt x="9278" y="6373"/>
                </a:lnTo>
                <a:lnTo>
                  <a:pt x="9278" y="11035"/>
                </a:lnTo>
                <a:cubicBezTo>
                  <a:pt x="9278" y="11220"/>
                  <a:pt x="9428" y="11368"/>
                  <a:pt x="9612" y="11368"/>
                </a:cubicBezTo>
                <a:lnTo>
                  <a:pt x="11039" y="11368"/>
                </a:lnTo>
                <a:cubicBezTo>
                  <a:pt x="11224" y="11368"/>
                  <a:pt x="11372" y="11219"/>
                  <a:pt x="11372" y="11035"/>
                </a:cubicBezTo>
                <a:lnTo>
                  <a:pt x="11372" y="3184"/>
                </a:lnTo>
                <a:cubicBezTo>
                  <a:pt x="11372" y="2860"/>
                  <a:pt x="11220" y="2566"/>
                  <a:pt x="10981" y="2374"/>
                </a:cubicBezTo>
                <a:cubicBezTo>
                  <a:pt x="11223" y="2120"/>
                  <a:pt x="11372" y="1780"/>
                  <a:pt x="11372" y="1404"/>
                </a:cubicBezTo>
                <a:cubicBezTo>
                  <a:pt x="11372" y="630"/>
                  <a:pt x="10743" y="0"/>
                  <a:pt x="9969"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26" name="Google Shape;626;p49"/>
          <p:cNvSpPr/>
          <p:nvPr/>
        </p:nvSpPr>
        <p:spPr>
          <a:xfrm>
            <a:off x="6338897" y="4620600"/>
            <a:ext cx="593305" cy="589728"/>
          </a:xfrm>
          <a:custGeom>
            <a:avLst/>
            <a:gdLst/>
            <a:ahLst/>
            <a:cxnLst/>
            <a:rect l="l" t="t" r="r" b="b"/>
            <a:pathLst>
              <a:path w="11442" h="11373" extrusionOk="0">
                <a:moveTo>
                  <a:pt x="5722" y="669"/>
                </a:moveTo>
                <a:cubicBezTo>
                  <a:pt x="6326" y="669"/>
                  <a:pt x="6816" y="1160"/>
                  <a:pt x="6816" y="1763"/>
                </a:cubicBezTo>
                <a:cubicBezTo>
                  <a:pt x="6816" y="2365"/>
                  <a:pt x="6325" y="2857"/>
                  <a:pt x="5722" y="2857"/>
                </a:cubicBezTo>
                <a:cubicBezTo>
                  <a:pt x="5119" y="2857"/>
                  <a:pt x="4628" y="2365"/>
                  <a:pt x="4628" y="1763"/>
                </a:cubicBezTo>
                <a:cubicBezTo>
                  <a:pt x="4627" y="1159"/>
                  <a:pt x="5119" y="669"/>
                  <a:pt x="5722" y="669"/>
                </a:cubicBezTo>
                <a:close/>
                <a:moveTo>
                  <a:pt x="5722" y="3523"/>
                </a:moveTo>
                <a:cubicBezTo>
                  <a:pt x="6555" y="3523"/>
                  <a:pt x="7336" y="3847"/>
                  <a:pt x="7923" y="4435"/>
                </a:cubicBezTo>
                <a:lnTo>
                  <a:pt x="10604" y="7116"/>
                </a:lnTo>
                <a:lnTo>
                  <a:pt x="10005" y="7716"/>
                </a:lnTo>
                <a:lnTo>
                  <a:pt x="7743" y="5453"/>
                </a:lnTo>
                <a:cubicBezTo>
                  <a:pt x="7679" y="5389"/>
                  <a:pt x="7594" y="5355"/>
                  <a:pt x="7507" y="5355"/>
                </a:cubicBezTo>
                <a:cubicBezTo>
                  <a:pt x="7465" y="5355"/>
                  <a:pt x="7422" y="5364"/>
                  <a:pt x="7381" y="5381"/>
                </a:cubicBezTo>
                <a:cubicBezTo>
                  <a:pt x="7255" y="5432"/>
                  <a:pt x="7175" y="5553"/>
                  <a:pt x="7175" y="5689"/>
                </a:cubicBezTo>
                <a:lnTo>
                  <a:pt x="7175" y="9282"/>
                </a:lnTo>
                <a:lnTo>
                  <a:pt x="4272" y="9282"/>
                </a:lnTo>
                <a:lnTo>
                  <a:pt x="4272" y="5689"/>
                </a:lnTo>
                <a:cubicBezTo>
                  <a:pt x="4272" y="5555"/>
                  <a:pt x="4192" y="5432"/>
                  <a:pt x="4068" y="5381"/>
                </a:cubicBezTo>
                <a:cubicBezTo>
                  <a:pt x="4026" y="5364"/>
                  <a:pt x="3983" y="5355"/>
                  <a:pt x="3940" y="5355"/>
                </a:cubicBezTo>
                <a:cubicBezTo>
                  <a:pt x="3853" y="5355"/>
                  <a:pt x="3768" y="5389"/>
                  <a:pt x="3705" y="5453"/>
                </a:cubicBezTo>
                <a:lnTo>
                  <a:pt x="1439" y="7716"/>
                </a:lnTo>
                <a:lnTo>
                  <a:pt x="840" y="7116"/>
                </a:lnTo>
                <a:lnTo>
                  <a:pt x="3521" y="4435"/>
                </a:lnTo>
                <a:cubicBezTo>
                  <a:pt x="4109" y="3847"/>
                  <a:pt x="4890" y="3523"/>
                  <a:pt x="5722" y="3523"/>
                </a:cubicBezTo>
                <a:close/>
                <a:moveTo>
                  <a:pt x="3937" y="9947"/>
                </a:moveTo>
                <a:cubicBezTo>
                  <a:pt x="4147" y="9947"/>
                  <a:pt x="4318" y="10118"/>
                  <a:pt x="4318" y="10328"/>
                </a:cubicBezTo>
                <a:cubicBezTo>
                  <a:pt x="4318" y="10539"/>
                  <a:pt x="4147" y="10709"/>
                  <a:pt x="3937" y="10709"/>
                </a:cubicBezTo>
                <a:cubicBezTo>
                  <a:pt x="3727" y="10709"/>
                  <a:pt x="3556" y="10539"/>
                  <a:pt x="3556" y="10328"/>
                </a:cubicBezTo>
                <a:cubicBezTo>
                  <a:pt x="3556" y="10118"/>
                  <a:pt x="3727" y="9947"/>
                  <a:pt x="3937" y="9947"/>
                </a:cubicBezTo>
                <a:close/>
                <a:moveTo>
                  <a:pt x="7507" y="9947"/>
                </a:moveTo>
                <a:cubicBezTo>
                  <a:pt x="7717" y="9947"/>
                  <a:pt x="7887" y="10118"/>
                  <a:pt x="7887" y="10328"/>
                </a:cubicBezTo>
                <a:cubicBezTo>
                  <a:pt x="7887" y="10539"/>
                  <a:pt x="7717" y="10709"/>
                  <a:pt x="7507" y="10709"/>
                </a:cubicBezTo>
                <a:cubicBezTo>
                  <a:pt x="7296" y="10709"/>
                  <a:pt x="7126" y="10539"/>
                  <a:pt x="7126" y="10328"/>
                </a:cubicBezTo>
                <a:cubicBezTo>
                  <a:pt x="7126" y="10118"/>
                  <a:pt x="7296" y="9947"/>
                  <a:pt x="7507" y="9947"/>
                </a:cubicBezTo>
                <a:close/>
                <a:moveTo>
                  <a:pt x="5721" y="1"/>
                </a:moveTo>
                <a:cubicBezTo>
                  <a:pt x="4750" y="1"/>
                  <a:pt x="3961" y="790"/>
                  <a:pt x="3961" y="1763"/>
                </a:cubicBezTo>
                <a:cubicBezTo>
                  <a:pt x="3961" y="2270"/>
                  <a:pt x="4177" y="2729"/>
                  <a:pt x="4521" y="3050"/>
                </a:cubicBezTo>
                <a:cubicBezTo>
                  <a:pt x="3972" y="3233"/>
                  <a:pt x="3468" y="3543"/>
                  <a:pt x="3048" y="3963"/>
                </a:cubicBezTo>
                <a:lnTo>
                  <a:pt x="132" y="6880"/>
                </a:lnTo>
                <a:cubicBezTo>
                  <a:pt x="1" y="7010"/>
                  <a:pt x="1" y="7220"/>
                  <a:pt x="132" y="7351"/>
                </a:cubicBezTo>
                <a:lnTo>
                  <a:pt x="1202" y="8421"/>
                </a:lnTo>
                <a:cubicBezTo>
                  <a:pt x="1267" y="8487"/>
                  <a:pt x="1352" y="8519"/>
                  <a:pt x="1437" y="8519"/>
                </a:cubicBezTo>
                <a:cubicBezTo>
                  <a:pt x="1523" y="8519"/>
                  <a:pt x="1608" y="8487"/>
                  <a:pt x="1673" y="8421"/>
                </a:cubicBezTo>
                <a:lnTo>
                  <a:pt x="3603" y="6491"/>
                </a:lnTo>
                <a:lnTo>
                  <a:pt x="3603" y="9280"/>
                </a:lnTo>
                <a:lnTo>
                  <a:pt x="2154" y="9280"/>
                </a:lnTo>
                <a:cubicBezTo>
                  <a:pt x="1969" y="9280"/>
                  <a:pt x="1820" y="9429"/>
                  <a:pt x="1820" y="9612"/>
                </a:cubicBezTo>
                <a:cubicBezTo>
                  <a:pt x="1820" y="9797"/>
                  <a:pt x="1970" y="9945"/>
                  <a:pt x="2154" y="9945"/>
                </a:cubicBezTo>
                <a:lnTo>
                  <a:pt x="2962" y="9945"/>
                </a:lnTo>
                <a:cubicBezTo>
                  <a:pt x="2915" y="10064"/>
                  <a:pt x="2889" y="10191"/>
                  <a:pt x="2889" y="10325"/>
                </a:cubicBezTo>
                <a:cubicBezTo>
                  <a:pt x="2889" y="10903"/>
                  <a:pt x="3359" y="11373"/>
                  <a:pt x="3937" y="11373"/>
                </a:cubicBezTo>
                <a:cubicBezTo>
                  <a:pt x="4515" y="11373"/>
                  <a:pt x="4984" y="10903"/>
                  <a:pt x="4984" y="10325"/>
                </a:cubicBezTo>
                <a:cubicBezTo>
                  <a:pt x="4984" y="10191"/>
                  <a:pt x="4959" y="10062"/>
                  <a:pt x="4912" y="9945"/>
                </a:cubicBezTo>
                <a:lnTo>
                  <a:pt x="6531" y="9945"/>
                </a:lnTo>
                <a:cubicBezTo>
                  <a:pt x="6485" y="10064"/>
                  <a:pt x="6459" y="10191"/>
                  <a:pt x="6459" y="10325"/>
                </a:cubicBezTo>
                <a:cubicBezTo>
                  <a:pt x="6459" y="10903"/>
                  <a:pt x="6929" y="11373"/>
                  <a:pt x="7507" y="11373"/>
                </a:cubicBezTo>
                <a:cubicBezTo>
                  <a:pt x="8084" y="11373"/>
                  <a:pt x="8554" y="10903"/>
                  <a:pt x="8554" y="10325"/>
                </a:cubicBezTo>
                <a:cubicBezTo>
                  <a:pt x="8554" y="10191"/>
                  <a:pt x="8528" y="10062"/>
                  <a:pt x="8482" y="9945"/>
                </a:cubicBezTo>
                <a:lnTo>
                  <a:pt x="9291" y="9945"/>
                </a:lnTo>
                <a:cubicBezTo>
                  <a:pt x="9476" y="9945"/>
                  <a:pt x="9623" y="9796"/>
                  <a:pt x="9623" y="9612"/>
                </a:cubicBezTo>
                <a:cubicBezTo>
                  <a:pt x="9623" y="9427"/>
                  <a:pt x="9474" y="9280"/>
                  <a:pt x="9291" y="9280"/>
                </a:cubicBezTo>
                <a:lnTo>
                  <a:pt x="7840" y="9280"/>
                </a:lnTo>
                <a:lnTo>
                  <a:pt x="7840" y="6491"/>
                </a:lnTo>
                <a:lnTo>
                  <a:pt x="9770" y="8421"/>
                </a:lnTo>
                <a:cubicBezTo>
                  <a:pt x="9835" y="8487"/>
                  <a:pt x="9920" y="8519"/>
                  <a:pt x="10005" y="8519"/>
                </a:cubicBezTo>
                <a:cubicBezTo>
                  <a:pt x="10090" y="8519"/>
                  <a:pt x="10175" y="8487"/>
                  <a:pt x="10240" y="8421"/>
                </a:cubicBezTo>
                <a:lnTo>
                  <a:pt x="11310" y="7351"/>
                </a:lnTo>
                <a:cubicBezTo>
                  <a:pt x="11442" y="7222"/>
                  <a:pt x="11442" y="7010"/>
                  <a:pt x="11310" y="6880"/>
                </a:cubicBezTo>
                <a:lnTo>
                  <a:pt x="8394" y="3963"/>
                </a:lnTo>
                <a:cubicBezTo>
                  <a:pt x="7973" y="3543"/>
                  <a:pt x="7470" y="3233"/>
                  <a:pt x="6920" y="3050"/>
                </a:cubicBezTo>
                <a:cubicBezTo>
                  <a:pt x="7266" y="2729"/>
                  <a:pt x="7482" y="2270"/>
                  <a:pt x="7482" y="1763"/>
                </a:cubicBezTo>
                <a:cubicBezTo>
                  <a:pt x="7482" y="790"/>
                  <a:pt x="6692" y="1"/>
                  <a:pt x="5721"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27" name="Google Shape;627;p49"/>
          <p:cNvGrpSpPr/>
          <p:nvPr/>
        </p:nvGrpSpPr>
        <p:grpSpPr>
          <a:xfrm>
            <a:off x="7418379" y="4666957"/>
            <a:ext cx="589728" cy="497169"/>
            <a:chOff x="5563784" y="3500217"/>
            <a:chExt cx="442296" cy="372877"/>
          </a:xfrm>
        </p:grpSpPr>
        <p:sp>
          <p:nvSpPr>
            <p:cNvPr id="628" name="Google Shape;628;p49"/>
            <p:cNvSpPr/>
            <p:nvPr/>
          </p:nvSpPr>
          <p:spPr>
            <a:xfrm>
              <a:off x="5563784" y="3500217"/>
              <a:ext cx="442296" cy="372877"/>
            </a:xfrm>
            <a:custGeom>
              <a:avLst/>
              <a:gdLst/>
              <a:ahLst/>
              <a:cxnLst/>
              <a:rect l="l" t="t" r="r" b="b"/>
              <a:pathLst>
                <a:path w="11373" h="9588" extrusionOk="0">
                  <a:moveTo>
                    <a:pt x="10707" y="667"/>
                  </a:moveTo>
                  <a:lnTo>
                    <a:pt x="10707" y="7495"/>
                  </a:lnTo>
                  <a:lnTo>
                    <a:pt x="667" y="7495"/>
                  </a:lnTo>
                  <a:lnTo>
                    <a:pt x="667" y="667"/>
                  </a:lnTo>
                  <a:close/>
                  <a:moveTo>
                    <a:pt x="6780" y="8161"/>
                  </a:moveTo>
                  <a:lnTo>
                    <a:pt x="6780" y="8922"/>
                  </a:lnTo>
                  <a:lnTo>
                    <a:pt x="4592" y="8922"/>
                  </a:lnTo>
                  <a:lnTo>
                    <a:pt x="4592" y="8161"/>
                  </a:lnTo>
                  <a:close/>
                  <a:moveTo>
                    <a:pt x="333" y="1"/>
                  </a:moveTo>
                  <a:cubicBezTo>
                    <a:pt x="149" y="1"/>
                    <a:pt x="0" y="150"/>
                    <a:pt x="0" y="333"/>
                  </a:cubicBezTo>
                  <a:lnTo>
                    <a:pt x="0" y="7828"/>
                  </a:lnTo>
                  <a:cubicBezTo>
                    <a:pt x="0" y="8012"/>
                    <a:pt x="150" y="8161"/>
                    <a:pt x="333" y="8161"/>
                  </a:cubicBezTo>
                  <a:lnTo>
                    <a:pt x="3926" y="8161"/>
                  </a:lnTo>
                  <a:lnTo>
                    <a:pt x="3926" y="8922"/>
                  </a:lnTo>
                  <a:lnTo>
                    <a:pt x="3188" y="8922"/>
                  </a:lnTo>
                  <a:cubicBezTo>
                    <a:pt x="3003" y="8922"/>
                    <a:pt x="2855" y="9072"/>
                    <a:pt x="2855" y="9255"/>
                  </a:cubicBezTo>
                  <a:cubicBezTo>
                    <a:pt x="2855" y="9438"/>
                    <a:pt x="3004" y="9588"/>
                    <a:pt x="3188" y="9588"/>
                  </a:cubicBezTo>
                  <a:lnTo>
                    <a:pt x="8184" y="9588"/>
                  </a:lnTo>
                  <a:cubicBezTo>
                    <a:pt x="8368" y="9588"/>
                    <a:pt x="8516" y="9438"/>
                    <a:pt x="8516" y="9255"/>
                  </a:cubicBezTo>
                  <a:cubicBezTo>
                    <a:pt x="8516" y="9072"/>
                    <a:pt x="8367" y="8922"/>
                    <a:pt x="8184" y="8922"/>
                  </a:cubicBezTo>
                  <a:lnTo>
                    <a:pt x="7446" y="8922"/>
                  </a:lnTo>
                  <a:lnTo>
                    <a:pt x="7446" y="8161"/>
                  </a:lnTo>
                  <a:lnTo>
                    <a:pt x="11038" y="8161"/>
                  </a:lnTo>
                  <a:cubicBezTo>
                    <a:pt x="11223" y="8161"/>
                    <a:pt x="11371" y="8011"/>
                    <a:pt x="11371" y="7828"/>
                  </a:cubicBezTo>
                  <a:lnTo>
                    <a:pt x="11371" y="333"/>
                  </a:lnTo>
                  <a:cubicBezTo>
                    <a:pt x="11373" y="148"/>
                    <a:pt x="11224" y="1"/>
                    <a:pt x="11040"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29" name="Google Shape;629;p49"/>
            <p:cNvSpPr/>
            <p:nvPr/>
          </p:nvSpPr>
          <p:spPr>
            <a:xfrm>
              <a:off x="5619241" y="3583520"/>
              <a:ext cx="137009" cy="25901"/>
            </a:xfrm>
            <a:custGeom>
              <a:avLst/>
              <a:gdLst/>
              <a:ahLst/>
              <a:cxnLst/>
              <a:rect l="l" t="t" r="r" b="b"/>
              <a:pathLst>
                <a:path w="3523" h="666" extrusionOk="0">
                  <a:moveTo>
                    <a:pt x="335" y="0"/>
                  </a:moveTo>
                  <a:cubicBezTo>
                    <a:pt x="150" y="0"/>
                    <a:pt x="3" y="150"/>
                    <a:pt x="3" y="332"/>
                  </a:cubicBezTo>
                  <a:cubicBezTo>
                    <a:pt x="0" y="517"/>
                    <a:pt x="150" y="666"/>
                    <a:pt x="335" y="666"/>
                  </a:cubicBezTo>
                  <a:lnTo>
                    <a:pt x="3189" y="666"/>
                  </a:lnTo>
                  <a:cubicBezTo>
                    <a:pt x="3374" y="666"/>
                    <a:pt x="3523" y="516"/>
                    <a:pt x="3523" y="332"/>
                  </a:cubicBezTo>
                  <a:cubicBezTo>
                    <a:pt x="3523" y="148"/>
                    <a:pt x="3373" y="0"/>
                    <a:pt x="3189"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0" name="Google Shape;630;p49"/>
            <p:cNvSpPr/>
            <p:nvPr/>
          </p:nvSpPr>
          <p:spPr>
            <a:xfrm>
              <a:off x="5619319" y="3639016"/>
              <a:ext cx="81436" cy="25901"/>
            </a:xfrm>
            <a:custGeom>
              <a:avLst/>
              <a:gdLst/>
              <a:ahLst/>
              <a:cxnLst/>
              <a:rect l="l" t="t" r="r" b="b"/>
              <a:pathLst>
                <a:path w="2094" h="666" extrusionOk="0">
                  <a:moveTo>
                    <a:pt x="333" y="0"/>
                  </a:moveTo>
                  <a:cubicBezTo>
                    <a:pt x="148" y="0"/>
                    <a:pt x="1" y="150"/>
                    <a:pt x="1" y="334"/>
                  </a:cubicBezTo>
                  <a:cubicBezTo>
                    <a:pt x="1" y="516"/>
                    <a:pt x="148" y="666"/>
                    <a:pt x="333" y="666"/>
                  </a:cubicBezTo>
                  <a:lnTo>
                    <a:pt x="1761" y="666"/>
                  </a:lnTo>
                  <a:cubicBezTo>
                    <a:pt x="1946" y="666"/>
                    <a:pt x="2093" y="516"/>
                    <a:pt x="2093" y="334"/>
                  </a:cubicBezTo>
                  <a:cubicBezTo>
                    <a:pt x="2093" y="150"/>
                    <a:pt x="1944"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1" name="Google Shape;631;p49"/>
            <p:cNvSpPr/>
            <p:nvPr/>
          </p:nvSpPr>
          <p:spPr>
            <a:xfrm>
              <a:off x="5619241" y="3708396"/>
              <a:ext cx="81513" cy="25940"/>
            </a:xfrm>
            <a:custGeom>
              <a:avLst/>
              <a:gdLst/>
              <a:ahLst/>
              <a:cxnLst/>
              <a:rect l="l" t="t" r="r" b="b"/>
              <a:pathLst>
                <a:path w="2096" h="667" extrusionOk="0">
                  <a:moveTo>
                    <a:pt x="335" y="1"/>
                  </a:moveTo>
                  <a:cubicBezTo>
                    <a:pt x="150" y="1"/>
                    <a:pt x="3" y="150"/>
                    <a:pt x="3" y="334"/>
                  </a:cubicBezTo>
                  <a:cubicBezTo>
                    <a:pt x="0" y="518"/>
                    <a:pt x="150" y="666"/>
                    <a:pt x="335" y="666"/>
                  </a:cubicBezTo>
                  <a:lnTo>
                    <a:pt x="1763" y="666"/>
                  </a:lnTo>
                  <a:cubicBezTo>
                    <a:pt x="1948" y="666"/>
                    <a:pt x="2095" y="517"/>
                    <a:pt x="2095" y="334"/>
                  </a:cubicBezTo>
                  <a:cubicBezTo>
                    <a:pt x="2095" y="149"/>
                    <a:pt x="1946" y="1"/>
                    <a:pt x="1763"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2" name="Google Shape;632;p49"/>
            <p:cNvSpPr/>
            <p:nvPr/>
          </p:nvSpPr>
          <p:spPr>
            <a:xfrm>
              <a:off x="5841342" y="3555713"/>
              <a:ext cx="25940" cy="25940"/>
            </a:xfrm>
            <a:custGeom>
              <a:avLst/>
              <a:gdLst/>
              <a:ahLst/>
              <a:cxnLst/>
              <a:rect l="l" t="t" r="r" b="b"/>
              <a:pathLst>
                <a:path w="667" h="667" extrusionOk="0">
                  <a:moveTo>
                    <a:pt x="334" y="1"/>
                  </a:moveTo>
                  <a:cubicBezTo>
                    <a:pt x="150" y="1"/>
                    <a:pt x="1" y="151"/>
                    <a:pt x="1" y="334"/>
                  </a:cubicBezTo>
                  <a:cubicBezTo>
                    <a:pt x="1" y="517"/>
                    <a:pt x="150" y="667"/>
                    <a:pt x="334" y="667"/>
                  </a:cubicBezTo>
                  <a:cubicBezTo>
                    <a:pt x="517" y="667"/>
                    <a:pt x="666" y="517"/>
                    <a:pt x="666" y="334"/>
                  </a:cubicBezTo>
                  <a:cubicBezTo>
                    <a:pt x="666" y="150"/>
                    <a:pt x="517" y="1"/>
                    <a:pt x="334"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3" name="Google Shape;633;p49"/>
            <p:cNvSpPr/>
            <p:nvPr/>
          </p:nvSpPr>
          <p:spPr>
            <a:xfrm>
              <a:off x="5785807" y="3597442"/>
              <a:ext cx="166060" cy="164699"/>
            </a:xfrm>
            <a:custGeom>
              <a:avLst/>
              <a:gdLst/>
              <a:ahLst/>
              <a:cxnLst/>
              <a:rect l="l" t="t" r="r" b="b"/>
              <a:pathLst>
                <a:path w="4270" h="4235" extrusionOk="0">
                  <a:moveTo>
                    <a:pt x="1429" y="1431"/>
                  </a:moveTo>
                  <a:lnTo>
                    <a:pt x="1429" y="2473"/>
                  </a:lnTo>
                  <a:cubicBezTo>
                    <a:pt x="1429" y="2658"/>
                    <a:pt x="1578" y="2806"/>
                    <a:pt x="1762" y="2806"/>
                  </a:cubicBezTo>
                  <a:lnTo>
                    <a:pt x="2804" y="2806"/>
                  </a:lnTo>
                  <a:cubicBezTo>
                    <a:pt x="2662" y="3247"/>
                    <a:pt x="2249" y="3567"/>
                    <a:pt x="1762" y="3567"/>
                  </a:cubicBezTo>
                  <a:cubicBezTo>
                    <a:pt x="1158" y="3567"/>
                    <a:pt x="668" y="3076"/>
                    <a:pt x="668" y="2473"/>
                  </a:cubicBezTo>
                  <a:cubicBezTo>
                    <a:pt x="668" y="1986"/>
                    <a:pt x="988" y="1572"/>
                    <a:pt x="1429" y="1431"/>
                  </a:cubicBezTo>
                  <a:close/>
                  <a:moveTo>
                    <a:pt x="1763" y="0"/>
                  </a:moveTo>
                  <a:cubicBezTo>
                    <a:pt x="1578" y="0"/>
                    <a:pt x="1430" y="150"/>
                    <a:pt x="1430" y="332"/>
                  </a:cubicBezTo>
                  <a:lnTo>
                    <a:pt x="1430" y="745"/>
                  </a:lnTo>
                  <a:cubicBezTo>
                    <a:pt x="617" y="902"/>
                    <a:pt x="2" y="1617"/>
                    <a:pt x="2" y="2474"/>
                  </a:cubicBezTo>
                  <a:cubicBezTo>
                    <a:pt x="0" y="3443"/>
                    <a:pt x="792" y="4234"/>
                    <a:pt x="1762" y="4234"/>
                  </a:cubicBezTo>
                  <a:cubicBezTo>
                    <a:pt x="2495" y="4234"/>
                    <a:pt x="3125" y="3783"/>
                    <a:pt x="3389" y="3144"/>
                  </a:cubicBezTo>
                  <a:lnTo>
                    <a:pt x="3668" y="3422"/>
                  </a:lnTo>
                  <a:cubicBezTo>
                    <a:pt x="3733" y="3488"/>
                    <a:pt x="3818" y="3521"/>
                    <a:pt x="3903" y="3521"/>
                  </a:cubicBezTo>
                  <a:cubicBezTo>
                    <a:pt x="3988" y="3521"/>
                    <a:pt x="4074" y="3488"/>
                    <a:pt x="4139" y="3422"/>
                  </a:cubicBezTo>
                  <a:cubicBezTo>
                    <a:pt x="4270" y="3292"/>
                    <a:pt x="4270" y="3082"/>
                    <a:pt x="4139" y="2952"/>
                  </a:cubicBezTo>
                  <a:lnTo>
                    <a:pt x="3425" y="2239"/>
                  </a:lnTo>
                  <a:cubicBezTo>
                    <a:pt x="3364" y="2177"/>
                    <a:pt x="3279" y="2141"/>
                    <a:pt x="3189" y="2141"/>
                  </a:cubicBezTo>
                  <a:lnTo>
                    <a:pt x="2095" y="2141"/>
                  </a:lnTo>
                  <a:lnTo>
                    <a:pt x="2095" y="1379"/>
                  </a:lnTo>
                  <a:lnTo>
                    <a:pt x="3189" y="1379"/>
                  </a:lnTo>
                  <a:cubicBezTo>
                    <a:pt x="3374" y="1379"/>
                    <a:pt x="3522" y="1229"/>
                    <a:pt x="3522" y="1047"/>
                  </a:cubicBezTo>
                  <a:cubicBezTo>
                    <a:pt x="3522" y="863"/>
                    <a:pt x="3373" y="713"/>
                    <a:pt x="3189" y="713"/>
                  </a:cubicBezTo>
                  <a:lnTo>
                    <a:pt x="2095" y="713"/>
                  </a:lnTo>
                  <a:lnTo>
                    <a:pt x="2095" y="332"/>
                  </a:lnTo>
                  <a:cubicBezTo>
                    <a:pt x="2095" y="149"/>
                    <a:pt x="1946" y="0"/>
                    <a:pt x="176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34" name="Google Shape;634;p49"/>
          <p:cNvSpPr/>
          <p:nvPr/>
        </p:nvSpPr>
        <p:spPr>
          <a:xfrm>
            <a:off x="8496099" y="4620703"/>
            <a:ext cx="589624" cy="589728"/>
          </a:xfrm>
          <a:custGeom>
            <a:avLst/>
            <a:gdLst/>
            <a:ahLst/>
            <a:cxnLst/>
            <a:rect l="l" t="t" r="r" b="b"/>
            <a:pathLst>
              <a:path w="11371" h="11373" extrusionOk="0">
                <a:moveTo>
                  <a:pt x="663" y="718"/>
                </a:moveTo>
                <a:cubicBezTo>
                  <a:pt x="911" y="798"/>
                  <a:pt x="1425" y="1097"/>
                  <a:pt x="1425" y="1759"/>
                </a:cubicBezTo>
                <a:lnTo>
                  <a:pt x="1425" y="1783"/>
                </a:lnTo>
                <a:lnTo>
                  <a:pt x="1401" y="1783"/>
                </a:lnTo>
                <a:cubicBezTo>
                  <a:pt x="1312" y="1783"/>
                  <a:pt x="1229" y="1818"/>
                  <a:pt x="1166" y="1881"/>
                </a:cubicBezTo>
                <a:lnTo>
                  <a:pt x="663" y="2383"/>
                </a:lnTo>
                <a:lnTo>
                  <a:pt x="663" y="718"/>
                </a:lnTo>
                <a:close/>
                <a:moveTo>
                  <a:pt x="3873" y="2451"/>
                </a:moveTo>
                <a:cubicBezTo>
                  <a:pt x="3730" y="2892"/>
                  <a:pt x="3315" y="3212"/>
                  <a:pt x="2829" y="3212"/>
                </a:cubicBezTo>
                <a:lnTo>
                  <a:pt x="2116" y="3212"/>
                </a:lnTo>
                <a:cubicBezTo>
                  <a:pt x="2027" y="3212"/>
                  <a:pt x="1943" y="3247"/>
                  <a:pt x="1880" y="3310"/>
                </a:cubicBezTo>
                <a:lnTo>
                  <a:pt x="665" y="4525"/>
                </a:lnTo>
                <a:lnTo>
                  <a:pt x="665" y="3326"/>
                </a:lnTo>
                <a:lnTo>
                  <a:pt x="1540" y="2451"/>
                </a:lnTo>
                <a:close/>
                <a:moveTo>
                  <a:pt x="8670" y="3878"/>
                </a:moveTo>
                <a:lnTo>
                  <a:pt x="9218" y="5250"/>
                </a:lnTo>
                <a:lnTo>
                  <a:pt x="8401" y="6067"/>
                </a:lnTo>
                <a:lnTo>
                  <a:pt x="7412" y="6067"/>
                </a:lnTo>
                <a:cubicBezTo>
                  <a:pt x="7339" y="5687"/>
                  <a:pt x="7143" y="5350"/>
                  <a:pt x="6869" y="5099"/>
                </a:cubicBezTo>
                <a:cubicBezTo>
                  <a:pt x="7338" y="4848"/>
                  <a:pt x="7670" y="4401"/>
                  <a:pt x="7771" y="3878"/>
                </a:cubicBezTo>
                <a:close/>
                <a:moveTo>
                  <a:pt x="3955" y="5306"/>
                </a:moveTo>
                <a:cubicBezTo>
                  <a:pt x="4030" y="5686"/>
                  <a:pt x="4226" y="6023"/>
                  <a:pt x="4500" y="6275"/>
                </a:cubicBezTo>
                <a:cubicBezTo>
                  <a:pt x="4031" y="6523"/>
                  <a:pt x="3697" y="6970"/>
                  <a:pt x="3598" y="7494"/>
                </a:cubicBezTo>
                <a:lnTo>
                  <a:pt x="2698" y="7494"/>
                </a:lnTo>
                <a:lnTo>
                  <a:pt x="2149" y="6123"/>
                </a:lnTo>
                <a:lnTo>
                  <a:pt x="2968" y="5306"/>
                </a:lnTo>
                <a:close/>
                <a:moveTo>
                  <a:pt x="10703" y="6848"/>
                </a:moveTo>
                <a:lnTo>
                  <a:pt x="10703" y="8046"/>
                </a:lnTo>
                <a:lnTo>
                  <a:pt x="10704" y="8046"/>
                </a:lnTo>
                <a:lnTo>
                  <a:pt x="9829" y="8923"/>
                </a:lnTo>
                <a:lnTo>
                  <a:pt x="7497" y="8923"/>
                </a:lnTo>
                <a:cubicBezTo>
                  <a:pt x="7637" y="8481"/>
                  <a:pt x="8051" y="8161"/>
                  <a:pt x="8539" y="8161"/>
                </a:cubicBezTo>
                <a:lnTo>
                  <a:pt x="9252" y="8161"/>
                </a:lnTo>
                <a:cubicBezTo>
                  <a:pt x="9341" y="8161"/>
                  <a:pt x="9425" y="8127"/>
                  <a:pt x="9488" y="8063"/>
                </a:cubicBezTo>
                <a:lnTo>
                  <a:pt x="10703" y="6848"/>
                </a:lnTo>
                <a:close/>
                <a:moveTo>
                  <a:pt x="10704" y="8989"/>
                </a:moveTo>
                <a:lnTo>
                  <a:pt x="10704" y="10653"/>
                </a:lnTo>
                <a:cubicBezTo>
                  <a:pt x="10457" y="10574"/>
                  <a:pt x="9944" y="10275"/>
                  <a:pt x="9944" y="9613"/>
                </a:cubicBezTo>
                <a:lnTo>
                  <a:pt x="9944" y="9588"/>
                </a:lnTo>
                <a:lnTo>
                  <a:pt x="9967" y="9588"/>
                </a:lnTo>
                <a:cubicBezTo>
                  <a:pt x="10055" y="9588"/>
                  <a:pt x="10140" y="9553"/>
                  <a:pt x="10203" y="9490"/>
                </a:cubicBezTo>
                <a:lnTo>
                  <a:pt x="10704" y="8989"/>
                </a:lnTo>
                <a:close/>
                <a:moveTo>
                  <a:pt x="333" y="0"/>
                </a:moveTo>
                <a:cubicBezTo>
                  <a:pt x="149" y="0"/>
                  <a:pt x="1" y="150"/>
                  <a:pt x="1" y="332"/>
                </a:cubicBezTo>
                <a:lnTo>
                  <a:pt x="1" y="11039"/>
                </a:lnTo>
                <a:cubicBezTo>
                  <a:pt x="1" y="11224"/>
                  <a:pt x="150" y="11373"/>
                  <a:pt x="333" y="11373"/>
                </a:cubicBezTo>
                <a:cubicBezTo>
                  <a:pt x="518" y="11373"/>
                  <a:pt x="666" y="11223"/>
                  <a:pt x="666" y="11039"/>
                </a:cubicBezTo>
                <a:lnTo>
                  <a:pt x="666" y="5467"/>
                </a:lnTo>
                <a:lnTo>
                  <a:pt x="2256" y="3877"/>
                </a:lnTo>
                <a:lnTo>
                  <a:pt x="4478" y="3877"/>
                </a:lnTo>
                <a:lnTo>
                  <a:pt x="5354" y="4753"/>
                </a:lnTo>
                <a:lnTo>
                  <a:pt x="5354" y="6014"/>
                </a:lnTo>
                <a:cubicBezTo>
                  <a:pt x="4913" y="5873"/>
                  <a:pt x="4593" y="5460"/>
                  <a:pt x="4593" y="4972"/>
                </a:cubicBezTo>
                <a:cubicBezTo>
                  <a:pt x="4593" y="4788"/>
                  <a:pt x="4443" y="4640"/>
                  <a:pt x="4260" y="4640"/>
                </a:cubicBezTo>
                <a:lnTo>
                  <a:pt x="2832" y="4640"/>
                </a:lnTo>
                <a:cubicBezTo>
                  <a:pt x="2743" y="4640"/>
                  <a:pt x="2659" y="4675"/>
                  <a:pt x="2596" y="4738"/>
                </a:cubicBezTo>
                <a:lnTo>
                  <a:pt x="1525" y="5808"/>
                </a:lnTo>
                <a:cubicBezTo>
                  <a:pt x="1431" y="5903"/>
                  <a:pt x="1401" y="6044"/>
                  <a:pt x="1452" y="6168"/>
                </a:cubicBezTo>
                <a:lnTo>
                  <a:pt x="2165" y="7953"/>
                </a:lnTo>
                <a:cubicBezTo>
                  <a:pt x="2215" y="8078"/>
                  <a:pt x="2338" y="8161"/>
                  <a:pt x="2474" y="8161"/>
                </a:cubicBezTo>
                <a:lnTo>
                  <a:pt x="3903" y="8161"/>
                </a:lnTo>
                <a:cubicBezTo>
                  <a:pt x="4087" y="8161"/>
                  <a:pt x="4236" y="8011"/>
                  <a:pt x="4236" y="7828"/>
                </a:cubicBezTo>
                <a:cubicBezTo>
                  <a:pt x="4236" y="7206"/>
                  <a:pt x="4742" y="6734"/>
                  <a:pt x="5330" y="6734"/>
                </a:cubicBezTo>
                <a:lnTo>
                  <a:pt x="5353" y="6734"/>
                </a:lnTo>
                <a:lnTo>
                  <a:pt x="5353" y="6757"/>
                </a:lnTo>
                <a:lnTo>
                  <a:pt x="5353" y="8403"/>
                </a:lnTo>
                <a:lnTo>
                  <a:pt x="4476" y="9279"/>
                </a:lnTo>
                <a:lnTo>
                  <a:pt x="3186" y="9279"/>
                </a:lnTo>
                <a:cubicBezTo>
                  <a:pt x="3003" y="9279"/>
                  <a:pt x="2854" y="9428"/>
                  <a:pt x="2854" y="9611"/>
                </a:cubicBezTo>
                <a:lnTo>
                  <a:pt x="2854" y="11039"/>
                </a:lnTo>
                <a:cubicBezTo>
                  <a:pt x="2854" y="11224"/>
                  <a:pt x="3004" y="11373"/>
                  <a:pt x="3186" y="11373"/>
                </a:cubicBezTo>
                <a:cubicBezTo>
                  <a:pt x="3371" y="11373"/>
                  <a:pt x="3520" y="11223"/>
                  <a:pt x="3520" y="11039"/>
                </a:cubicBezTo>
                <a:lnTo>
                  <a:pt x="3520" y="9945"/>
                </a:lnTo>
                <a:lnTo>
                  <a:pt x="4614" y="9945"/>
                </a:lnTo>
                <a:cubicBezTo>
                  <a:pt x="4702" y="9945"/>
                  <a:pt x="4786" y="9910"/>
                  <a:pt x="4850" y="9847"/>
                </a:cubicBezTo>
                <a:lnTo>
                  <a:pt x="5920" y="8777"/>
                </a:lnTo>
                <a:cubicBezTo>
                  <a:pt x="5982" y="8715"/>
                  <a:pt x="6018" y="8630"/>
                  <a:pt x="6018" y="8541"/>
                </a:cubicBezTo>
                <a:lnTo>
                  <a:pt x="6018" y="7560"/>
                </a:lnTo>
                <a:lnTo>
                  <a:pt x="6520" y="8062"/>
                </a:lnTo>
                <a:cubicBezTo>
                  <a:pt x="6582" y="8124"/>
                  <a:pt x="6667" y="8160"/>
                  <a:pt x="6756" y="8160"/>
                </a:cubicBezTo>
                <a:lnTo>
                  <a:pt x="7163" y="8160"/>
                </a:lnTo>
                <a:cubicBezTo>
                  <a:pt x="6922" y="8460"/>
                  <a:pt x="6780" y="8841"/>
                  <a:pt x="6780" y="9254"/>
                </a:cubicBezTo>
                <a:cubicBezTo>
                  <a:pt x="6780" y="9439"/>
                  <a:pt x="6929" y="9587"/>
                  <a:pt x="7112" y="9587"/>
                </a:cubicBezTo>
                <a:lnTo>
                  <a:pt x="9277" y="9587"/>
                </a:lnTo>
                <a:lnTo>
                  <a:pt x="9277" y="9611"/>
                </a:lnTo>
                <a:cubicBezTo>
                  <a:pt x="9277" y="10606"/>
                  <a:pt x="10086" y="11373"/>
                  <a:pt x="11038" y="11373"/>
                </a:cubicBezTo>
                <a:cubicBezTo>
                  <a:pt x="11222" y="11373"/>
                  <a:pt x="11370" y="11222"/>
                  <a:pt x="11370" y="11039"/>
                </a:cubicBezTo>
                <a:lnTo>
                  <a:pt x="11370" y="332"/>
                </a:lnTo>
                <a:cubicBezTo>
                  <a:pt x="11370" y="150"/>
                  <a:pt x="11223" y="0"/>
                  <a:pt x="11038" y="0"/>
                </a:cubicBezTo>
                <a:cubicBezTo>
                  <a:pt x="10853" y="0"/>
                  <a:pt x="10704" y="150"/>
                  <a:pt x="10704" y="332"/>
                </a:cubicBezTo>
                <a:lnTo>
                  <a:pt x="10704" y="5905"/>
                </a:lnTo>
                <a:lnTo>
                  <a:pt x="9115" y="7494"/>
                </a:lnTo>
                <a:lnTo>
                  <a:pt x="6893" y="7494"/>
                </a:lnTo>
                <a:lnTo>
                  <a:pt x="6017" y="6618"/>
                </a:lnTo>
                <a:lnTo>
                  <a:pt x="6017" y="5357"/>
                </a:lnTo>
                <a:cubicBezTo>
                  <a:pt x="6458" y="5498"/>
                  <a:pt x="6778" y="5911"/>
                  <a:pt x="6778" y="6399"/>
                </a:cubicBezTo>
                <a:cubicBezTo>
                  <a:pt x="6778" y="6584"/>
                  <a:pt x="6927" y="6732"/>
                  <a:pt x="7111" y="6732"/>
                </a:cubicBezTo>
                <a:lnTo>
                  <a:pt x="8539" y="6732"/>
                </a:lnTo>
                <a:cubicBezTo>
                  <a:pt x="8627" y="6732"/>
                  <a:pt x="8712" y="6698"/>
                  <a:pt x="8775" y="6634"/>
                </a:cubicBezTo>
                <a:lnTo>
                  <a:pt x="9846" y="5564"/>
                </a:lnTo>
                <a:cubicBezTo>
                  <a:pt x="9940" y="5470"/>
                  <a:pt x="9970" y="5327"/>
                  <a:pt x="9919" y="5203"/>
                </a:cubicBezTo>
                <a:lnTo>
                  <a:pt x="9206" y="3419"/>
                </a:lnTo>
                <a:cubicBezTo>
                  <a:pt x="9155" y="3293"/>
                  <a:pt x="9033" y="3211"/>
                  <a:pt x="8896" y="3211"/>
                </a:cubicBezTo>
                <a:lnTo>
                  <a:pt x="7468" y="3211"/>
                </a:lnTo>
                <a:cubicBezTo>
                  <a:pt x="7283" y="3211"/>
                  <a:pt x="7136" y="3360"/>
                  <a:pt x="7136" y="3545"/>
                </a:cubicBezTo>
                <a:cubicBezTo>
                  <a:pt x="7136" y="4165"/>
                  <a:pt x="6630" y="4639"/>
                  <a:pt x="6042" y="4639"/>
                </a:cubicBezTo>
                <a:lnTo>
                  <a:pt x="6018" y="4639"/>
                </a:lnTo>
                <a:lnTo>
                  <a:pt x="6018" y="4615"/>
                </a:lnTo>
                <a:lnTo>
                  <a:pt x="6018" y="2969"/>
                </a:lnTo>
                <a:lnTo>
                  <a:pt x="6894" y="2093"/>
                </a:lnTo>
                <a:lnTo>
                  <a:pt x="8184" y="2093"/>
                </a:lnTo>
                <a:cubicBezTo>
                  <a:pt x="8369" y="2093"/>
                  <a:pt x="8517" y="1943"/>
                  <a:pt x="8517" y="1761"/>
                </a:cubicBezTo>
                <a:lnTo>
                  <a:pt x="8517" y="332"/>
                </a:lnTo>
                <a:cubicBezTo>
                  <a:pt x="8517" y="148"/>
                  <a:pt x="8367" y="0"/>
                  <a:pt x="8184" y="0"/>
                </a:cubicBezTo>
                <a:cubicBezTo>
                  <a:pt x="8000" y="0"/>
                  <a:pt x="7851" y="150"/>
                  <a:pt x="7851" y="332"/>
                </a:cubicBezTo>
                <a:lnTo>
                  <a:pt x="7851" y="1426"/>
                </a:lnTo>
                <a:lnTo>
                  <a:pt x="6757" y="1426"/>
                </a:lnTo>
                <a:cubicBezTo>
                  <a:pt x="6668" y="1426"/>
                  <a:pt x="6585" y="1461"/>
                  <a:pt x="6522" y="1524"/>
                </a:cubicBezTo>
                <a:lnTo>
                  <a:pt x="5451" y="2595"/>
                </a:lnTo>
                <a:cubicBezTo>
                  <a:pt x="5389" y="2657"/>
                  <a:pt x="5353" y="2742"/>
                  <a:pt x="5353" y="2831"/>
                </a:cubicBezTo>
                <a:lnTo>
                  <a:pt x="5353" y="3811"/>
                </a:lnTo>
                <a:lnTo>
                  <a:pt x="4851" y="3310"/>
                </a:lnTo>
                <a:cubicBezTo>
                  <a:pt x="4789" y="3248"/>
                  <a:pt x="4703" y="3212"/>
                  <a:pt x="4615" y="3212"/>
                </a:cubicBezTo>
                <a:lnTo>
                  <a:pt x="4208" y="3212"/>
                </a:lnTo>
                <a:cubicBezTo>
                  <a:pt x="4449" y="2911"/>
                  <a:pt x="4592" y="2530"/>
                  <a:pt x="4592" y="2118"/>
                </a:cubicBezTo>
                <a:cubicBezTo>
                  <a:pt x="4592" y="1933"/>
                  <a:pt x="4442" y="1785"/>
                  <a:pt x="4259" y="1785"/>
                </a:cubicBezTo>
                <a:lnTo>
                  <a:pt x="2095" y="1785"/>
                </a:lnTo>
                <a:lnTo>
                  <a:pt x="2095" y="1761"/>
                </a:lnTo>
                <a:cubicBezTo>
                  <a:pt x="2095" y="766"/>
                  <a:pt x="1284"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35" name="Google Shape;635;p49"/>
          <p:cNvGrpSpPr/>
          <p:nvPr/>
        </p:nvGrpSpPr>
        <p:grpSpPr>
          <a:xfrm>
            <a:off x="9684630" y="4620703"/>
            <a:ext cx="367692" cy="589728"/>
            <a:chOff x="7263472" y="3465527"/>
            <a:chExt cx="275769" cy="442296"/>
          </a:xfrm>
        </p:grpSpPr>
        <p:sp>
          <p:nvSpPr>
            <p:cNvPr id="636" name="Google Shape;636;p49"/>
            <p:cNvSpPr/>
            <p:nvPr/>
          </p:nvSpPr>
          <p:spPr>
            <a:xfrm>
              <a:off x="7346735" y="3826349"/>
              <a:ext cx="109203" cy="25940"/>
            </a:xfrm>
            <a:custGeom>
              <a:avLst/>
              <a:gdLst/>
              <a:ahLst/>
              <a:cxnLst/>
              <a:rect l="l" t="t" r="r" b="b"/>
              <a:pathLst>
                <a:path w="2808" h="667" extrusionOk="0">
                  <a:moveTo>
                    <a:pt x="333" y="1"/>
                  </a:moveTo>
                  <a:cubicBezTo>
                    <a:pt x="149" y="1"/>
                    <a:pt x="1" y="150"/>
                    <a:pt x="1" y="333"/>
                  </a:cubicBezTo>
                  <a:cubicBezTo>
                    <a:pt x="1" y="518"/>
                    <a:pt x="150" y="666"/>
                    <a:pt x="333" y="666"/>
                  </a:cubicBezTo>
                  <a:lnTo>
                    <a:pt x="2474" y="666"/>
                  </a:lnTo>
                  <a:cubicBezTo>
                    <a:pt x="2659" y="666"/>
                    <a:pt x="2808" y="517"/>
                    <a:pt x="2808" y="333"/>
                  </a:cubicBezTo>
                  <a:cubicBezTo>
                    <a:pt x="2808" y="150"/>
                    <a:pt x="2659" y="1"/>
                    <a:pt x="2474"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7" name="Google Shape;637;p49"/>
            <p:cNvSpPr/>
            <p:nvPr/>
          </p:nvSpPr>
          <p:spPr>
            <a:xfrm>
              <a:off x="7263472" y="3465527"/>
              <a:ext cx="275769" cy="442296"/>
            </a:xfrm>
            <a:custGeom>
              <a:avLst/>
              <a:gdLst/>
              <a:ahLst/>
              <a:cxnLst/>
              <a:rect l="l" t="t" r="r" b="b"/>
              <a:pathLst>
                <a:path w="7091" h="11373" extrusionOk="0">
                  <a:moveTo>
                    <a:pt x="4996" y="667"/>
                  </a:moveTo>
                  <a:lnTo>
                    <a:pt x="4996" y="1047"/>
                  </a:lnTo>
                  <a:cubicBezTo>
                    <a:pt x="4996" y="1255"/>
                    <a:pt x="4829" y="1427"/>
                    <a:pt x="4615" y="1427"/>
                  </a:cubicBezTo>
                  <a:lnTo>
                    <a:pt x="2474" y="1427"/>
                  </a:lnTo>
                  <a:cubicBezTo>
                    <a:pt x="2266" y="1427"/>
                    <a:pt x="2094" y="1260"/>
                    <a:pt x="2094" y="1047"/>
                  </a:cubicBezTo>
                  <a:lnTo>
                    <a:pt x="2094" y="667"/>
                  </a:lnTo>
                  <a:close/>
                  <a:moveTo>
                    <a:pt x="6425" y="667"/>
                  </a:moveTo>
                  <a:lnTo>
                    <a:pt x="6425" y="10707"/>
                  </a:lnTo>
                  <a:lnTo>
                    <a:pt x="667" y="10707"/>
                  </a:lnTo>
                  <a:lnTo>
                    <a:pt x="667" y="667"/>
                  </a:lnTo>
                  <a:lnTo>
                    <a:pt x="1429" y="667"/>
                  </a:lnTo>
                  <a:lnTo>
                    <a:pt x="1429" y="1047"/>
                  </a:lnTo>
                  <a:cubicBezTo>
                    <a:pt x="1429" y="1630"/>
                    <a:pt x="1901" y="2094"/>
                    <a:pt x="2476" y="2094"/>
                  </a:cubicBezTo>
                  <a:lnTo>
                    <a:pt x="4617" y="2094"/>
                  </a:lnTo>
                  <a:cubicBezTo>
                    <a:pt x="5203" y="2094"/>
                    <a:pt x="5665" y="1619"/>
                    <a:pt x="5665" y="1047"/>
                  </a:cubicBezTo>
                  <a:lnTo>
                    <a:pt x="5665" y="667"/>
                  </a:lnTo>
                  <a:close/>
                  <a:moveTo>
                    <a:pt x="333" y="0"/>
                  </a:moveTo>
                  <a:cubicBezTo>
                    <a:pt x="149" y="0"/>
                    <a:pt x="0" y="150"/>
                    <a:pt x="0" y="332"/>
                  </a:cubicBezTo>
                  <a:lnTo>
                    <a:pt x="0" y="11039"/>
                  </a:lnTo>
                  <a:cubicBezTo>
                    <a:pt x="0" y="11224"/>
                    <a:pt x="150" y="11373"/>
                    <a:pt x="333" y="11373"/>
                  </a:cubicBezTo>
                  <a:lnTo>
                    <a:pt x="6757" y="11373"/>
                  </a:lnTo>
                  <a:cubicBezTo>
                    <a:pt x="6941" y="11373"/>
                    <a:pt x="7090" y="11223"/>
                    <a:pt x="7090" y="11039"/>
                  </a:cubicBezTo>
                  <a:lnTo>
                    <a:pt x="7090" y="332"/>
                  </a:lnTo>
                  <a:cubicBezTo>
                    <a:pt x="7090" y="150"/>
                    <a:pt x="6941" y="0"/>
                    <a:pt x="6757"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8" name="Google Shape;638;p49"/>
            <p:cNvSpPr/>
            <p:nvPr/>
          </p:nvSpPr>
          <p:spPr>
            <a:xfrm>
              <a:off x="7374464" y="3590442"/>
              <a:ext cx="25940" cy="25940"/>
            </a:xfrm>
            <a:custGeom>
              <a:avLst/>
              <a:gdLst/>
              <a:ahLst/>
              <a:cxnLst/>
              <a:rect l="l" t="t" r="r" b="b"/>
              <a:pathLst>
                <a:path w="667" h="667" extrusionOk="0">
                  <a:moveTo>
                    <a:pt x="334" y="1"/>
                  </a:moveTo>
                  <a:cubicBezTo>
                    <a:pt x="150" y="1"/>
                    <a:pt x="1" y="150"/>
                    <a:pt x="1" y="334"/>
                  </a:cubicBezTo>
                  <a:cubicBezTo>
                    <a:pt x="1" y="517"/>
                    <a:pt x="150" y="666"/>
                    <a:pt x="334" y="666"/>
                  </a:cubicBezTo>
                  <a:cubicBezTo>
                    <a:pt x="517" y="666"/>
                    <a:pt x="666" y="517"/>
                    <a:pt x="666" y="334"/>
                  </a:cubicBezTo>
                  <a:cubicBezTo>
                    <a:pt x="666" y="149"/>
                    <a:pt x="517" y="1"/>
                    <a:pt x="334"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39" name="Google Shape;639;p49"/>
            <p:cNvSpPr/>
            <p:nvPr/>
          </p:nvSpPr>
          <p:spPr>
            <a:xfrm>
              <a:off x="7319007" y="3632093"/>
              <a:ext cx="166021" cy="164777"/>
            </a:xfrm>
            <a:custGeom>
              <a:avLst/>
              <a:gdLst/>
              <a:ahLst/>
              <a:cxnLst/>
              <a:rect l="l" t="t" r="r" b="b"/>
              <a:pathLst>
                <a:path w="4269" h="4237" extrusionOk="0">
                  <a:moveTo>
                    <a:pt x="1427" y="1432"/>
                  </a:moveTo>
                  <a:lnTo>
                    <a:pt x="1427" y="2475"/>
                  </a:lnTo>
                  <a:cubicBezTo>
                    <a:pt x="1427" y="2659"/>
                    <a:pt x="1576" y="2808"/>
                    <a:pt x="1760" y="2808"/>
                  </a:cubicBezTo>
                  <a:lnTo>
                    <a:pt x="2802" y="2808"/>
                  </a:lnTo>
                  <a:cubicBezTo>
                    <a:pt x="2661" y="3249"/>
                    <a:pt x="2247" y="3568"/>
                    <a:pt x="1760" y="3568"/>
                  </a:cubicBezTo>
                  <a:cubicBezTo>
                    <a:pt x="1156" y="3568"/>
                    <a:pt x="666" y="3077"/>
                    <a:pt x="666" y="2475"/>
                  </a:cubicBezTo>
                  <a:cubicBezTo>
                    <a:pt x="666" y="1987"/>
                    <a:pt x="986" y="1575"/>
                    <a:pt x="1427" y="1432"/>
                  </a:cubicBezTo>
                  <a:close/>
                  <a:moveTo>
                    <a:pt x="1761" y="1"/>
                  </a:moveTo>
                  <a:cubicBezTo>
                    <a:pt x="1576" y="1"/>
                    <a:pt x="1428" y="150"/>
                    <a:pt x="1428" y="333"/>
                  </a:cubicBezTo>
                  <a:lnTo>
                    <a:pt x="1428" y="746"/>
                  </a:lnTo>
                  <a:cubicBezTo>
                    <a:pt x="616" y="903"/>
                    <a:pt x="1" y="1618"/>
                    <a:pt x="1" y="2475"/>
                  </a:cubicBezTo>
                  <a:cubicBezTo>
                    <a:pt x="1" y="3447"/>
                    <a:pt x="790" y="4236"/>
                    <a:pt x="1761" y="4236"/>
                  </a:cubicBezTo>
                  <a:cubicBezTo>
                    <a:pt x="2494" y="4236"/>
                    <a:pt x="3124" y="3785"/>
                    <a:pt x="3389" y="3145"/>
                  </a:cubicBezTo>
                  <a:lnTo>
                    <a:pt x="3667" y="3424"/>
                  </a:lnTo>
                  <a:cubicBezTo>
                    <a:pt x="3733" y="3490"/>
                    <a:pt x="3818" y="3522"/>
                    <a:pt x="3903" y="3522"/>
                  </a:cubicBezTo>
                  <a:cubicBezTo>
                    <a:pt x="3988" y="3522"/>
                    <a:pt x="4073" y="3490"/>
                    <a:pt x="4139" y="3424"/>
                  </a:cubicBezTo>
                  <a:cubicBezTo>
                    <a:pt x="4269" y="3294"/>
                    <a:pt x="4269" y="3083"/>
                    <a:pt x="4139" y="2953"/>
                  </a:cubicBezTo>
                  <a:lnTo>
                    <a:pt x="3424" y="2239"/>
                  </a:lnTo>
                  <a:cubicBezTo>
                    <a:pt x="3362" y="2177"/>
                    <a:pt x="3277" y="2141"/>
                    <a:pt x="3187" y="2141"/>
                  </a:cubicBezTo>
                  <a:lnTo>
                    <a:pt x="2093" y="2141"/>
                  </a:lnTo>
                  <a:lnTo>
                    <a:pt x="2093" y="1380"/>
                  </a:lnTo>
                  <a:lnTo>
                    <a:pt x="3187" y="1380"/>
                  </a:lnTo>
                  <a:cubicBezTo>
                    <a:pt x="3372" y="1380"/>
                    <a:pt x="3521" y="1230"/>
                    <a:pt x="3521" y="1047"/>
                  </a:cubicBezTo>
                  <a:cubicBezTo>
                    <a:pt x="3521" y="864"/>
                    <a:pt x="3371" y="714"/>
                    <a:pt x="3187" y="714"/>
                  </a:cubicBezTo>
                  <a:lnTo>
                    <a:pt x="2093" y="714"/>
                  </a:lnTo>
                  <a:lnTo>
                    <a:pt x="2093" y="333"/>
                  </a:lnTo>
                  <a:cubicBezTo>
                    <a:pt x="2093" y="148"/>
                    <a:pt x="1944" y="1"/>
                    <a:pt x="1761"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40" name="Google Shape;640;p49"/>
          <p:cNvSpPr/>
          <p:nvPr/>
        </p:nvSpPr>
        <p:spPr>
          <a:xfrm>
            <a:off x="10669844" y="4620755"/>
            <a:ext cx="552601" cy="589728"/>
          </a:xfrm>
          <a:custGeom>
            <a:avLst/>
            <a:gdLst/>
            <a:ahLst/>
            <a:cxnLst/>
            <a:rect l="l" t="t" r="r" b="b"/>
            <a:pathLst>
              <a:path w="10657" h="11373" extrusionOk="0">
                <a:moveTo>
                  <a:pt x="7470" y="665"/>
                </a:moveTo>
                <a:cubicBezTo>
                  <a:pt x="7875" y="665"/>
                  <a:pt x="8208" y="995"/>
                  <a:pt x="8208" y="1403"/>
                </a:cubicBezTo>
                <a:cubicBezTo>
                  <a:pt x="8208" y="1809"/>
                  <a:pt x="7877" y="2140"/>
                  <a:pt x="7470" y="2140"/>
                </a:cubicBezTo>
                <a:cubicBezTo>
                  <a:pt x="7062" y="2140"/>
                  <a:pt x="6732" y="1809"/>
                  <a:pt x="6732" y="1403"/>
                </a:cubicBezTo>
                <a:cubicBezTo>
                  <a:pt x="6732" y="996"/>
                  <a:pt x="7062" y="665"/>
                  <a:pt x="7470" y="665"/>
                </a:cubicBezTo>
                <a:close/>
                <a:moveTo>
                  <a:pt x="3185" y="666"/>
                </a:moveTo>
                <a:cubicBezTo>
                  <a:pt x="3592" y="666"/>
                  <a:pt x="3923" y="996"/>
                  <a:pt x="3923" y="1404"/>
                </a:cubicBezTo>
                <a:cubicBezTo>
                  <a:pt x="3923" y="1811"/>
                  <a:pt x="3593" y="2141"/>
                  <a:pt x="3185" y="2141"/>
                </a:cubicBezTo>
                <a:cubicBezTo>
                  <a:pt x="2779" y="2141"/>
                  <a:pt x="2447" y="1811"/>
                  <a:pt x="2447" y="1404"/>
                </a:cubicBezTo>
                <a:cubicBezTo>
                  <a:pt x="2447" y="996"/>
                  <a:pt x="2779" y="666"/>
                  <a:pt x="3185" y="666"/>
                </a:cubicBezTo>
                <a:close/>
                <a:moveTo>
                  <a:pt x="3188" y="2808"/>
                </a:moveTo>
                <a:cubicBezTo>
                  <a:pt x="4578" y="2808"/>
                  <a:pt x="5710" y="3939"/>
                  <a:pt x="5710" y="5330"/>
                </a:cubicBezTo>
                <a:lnTo>
                  <a:pt x="5710" y="6780"/>
                </a:lnTo>
                <a:lnTo>
                  <a:pt x="4947" y="6780"/>
                </a:lnTo>
                <a:lnTo>
                  <a:pt x="4947" y="4971"/>
                </a:lnTo>
                <a:cubicBezTo>
                  <a:pt x="4947" y="4787"/>
                  <a:pt x="4797" y="4639"/>
                  <a:pt x="4613" y="4639"/>
                </a:cubicBezTo>
                <a:cubicBezTo>
                  <a:pt x="4429" y="4639"/>
                  <a:pt x="4281" y="4789"/>
                  <a:pt x="4281" y="4971"/>
                </a:cubicBezTo>
                <a:lnTo>
                  <a:pt x="4281" y="10706"/>
                </a:lnTo>
                <a:lnTo>
                  <a:pt x="3519" y="10706"/>
                </a:lnTo>
                <a:lnTo>
                  <a:pt x="3519" y="7471"/>
                </a:lnTo>
                <a:cubicBezTo>
                  <a:pt x="3519" y="7286"/>
                  <a:pt x="3370" y="7137"/>
                  <a:pt x="3187" y="7137"/>
                </a:cubicBezTo>
                <a:cubicBezTo>
                  <a:pt x="3002" y="7137"/>
                  <a:pt x="2854" y="7287"/>
                  <a:pt x="2854" y="7471"/>
                </a:cubicBezTo>
                <a:lnTo>
                  <a:pt x="2854" y="8209"/>
                </a:lnTo>
                <a:lnTo>
                  <a:pt x="2093" y="8209"/>
                </a:lnTo>
                <a:lnTo>
                  <a:pt x="2093" y="4972"/>
                </a:lnTo>
                <a:cubicBezTo>
                  <a:pt x="2093" y="4789"/>
                  <a:pt x="1944" y="4640"/>
                  <a:pt x="1760" y="4640"/>
                </a:cubicBezTo>
                <a:cubicBezTo>
                  <a:pt x="1575" y="4640"/>
                  <a:pt x="1428" y="4790"/>
                  <a:pt x="1428" y="4972"/>
                </a:cubicBezTo>
                <a:lnTo>
                  <a:pt x="1428" y="6781"/>
                </a:lnTo>
                <a:lnTo>
                  <a:pt x="666" y="6781"/>
                </a:lnTo>
                <a:lnTo>
                  <a:pt x="666" y="5330"/>
                </a:lnTo>
                <a:cubicBezTo>
                  <a:pt x="666" y="3939"/>
                  <a:pt x="1797" y="2808"/>
                  <a:pt x="3188" y="2808"/>
                </a:cubicBezTo>
                <a:close/>
                <a:moveTo>
                  <a:pt x="7471" y="2807"/>
                </a:moveTo>
                <a:cubicBezTo>
                  <a:pt x="8861" y="2807"/>
                  <a:pt x="9993" y="3938"/>
                  <a:pt x="9993" y="5329"/>
                </a:cubicBezTo>
                <a:lnTo>
                  <a:pt x="9993" y="6780"/>
                </a:lnTo>
                <a:lnTo>
                  <a:pt x="9229" y="6780"/>
                </a:lnTo>
                <a:lnTo>
                  <a:pt x="9229" y="4971"/>
                </a:lnTo>
                <a:cubicBezTo>
                  <a:pt x="9229" y="4787"/>
                  <a:pt x="9080" y="4639"/>
                  <a:pt x="8896" y="4639"/>
                </a:cubicBezTo>
                <a:cubicBezTo>
                  <a:pt x="8711" y="4639"/>
                  <a:pt x="8564" y="4789"/>
                  <a:pt x="8564" y="4971"/>
                </a:cubicBezTo>
                <a:lnTo>
                  <a:pt x="8564" y="10706"/>
                </a:lnTo>
                <a:lnTo>
                  <a:pt x="7802" y="10706"/>
                </a:lnTo>
                <a:lnTo>
                  <a:pt x="7802" y="7471"/>
                </a:lnTo>
                <a:cubicBezTo>
                  <a:pt x="7802" y="7286"/>
                  <a:pt x="7653" y="7137"/>
                  <a:pt x="7470" y="7137"/>
                </a:cubicBezTo>
                <a:cubicBezTo>
                  <a:pt x="7285" y="7137"/>
                  <a:pt x="7137" y="7287"/>
                  <a:pt x="7137" y="7471"/>
                </a:cubicBezTo>
                <a:lnTo>
                  <a:pt x="7137" y="10706"/>
                </a:lnTo>
                <a:lnTo>
                  <a:pt x="6376" y="10706"/>
                </a:lnTo>
                <a:lnTo>
                  <a:pt x="6376" y="5329"/>
                </a:lnTo>
                <a:cubicBezTo>
                  <a:pt x="6376" y="4303"/>
                  <a:pt x="5889" y="3390"/>
                  <a:pt x="5135" y="2807"/>
                </a:cubicBezTo>
                <a:close/>
                <a:moveTo>
                  <a:pt x="3188" y="0"/>
                </a:moveTo>
                <a:cubicBezTo>
                  <a:pt x="2414" y="0"/>
                  <a:pt x="1785" y="630"/>
                  <a:pt x="1785" y="1404"/>
                </a:cubicBezTo>
                <a:cubicBezTo>
                  <a:pt x="1785" y="1754"/>
                  <a:pt x="1915" y="2075"/>
                  <a:pt x="2129" y="2322"/>
                </a:cubicBezTo>
                <a:cubicBezTo>
                  <a:pt x="891" y="2760"/>
                  <a:pt x="0" y="3942"/>
                  <a:pt x="0" y="5329"/>
                </a:cubicBezTo>
                <a:lnTo>
                  <a:pt x="0" y="11039"/>
                </a:lnTo>
                <a:cubicBezTo>
                  <a:pt x="0" y="11224"/>
                  <a:pt x="150" y="11373"/>
                  <a:pt x="334" y="11373"/>
                </a:cubicBezTo>
                <a:cubicBezTo>
                  <a:pt x="517" y="11373"/>
                  <a:pt x="666" y="11223"/>
                  <a:pt x="666" y="11039"/>
                </a:cubicBezTo>
                <a:lnTo>
                  <a:pt x="666" y="7447"/>
                </a:lnTo>
                <a:lnTo>
                  <a:pt x="1428" y="7447"/>
                </a:lnTo>
                <a:lnTo>
                  <a:pt x="1428" y="8541"/>
                </a:lnTo>
                <a:cubicBezTo>
                  <a:pt x="1428" y="8726"/>
                  <a:pt x="1577" y="8874"/>
                  <a:pt x="1760" y="8874"/>
                </a:cubicBezTo>
                <a:lnTo>
                  <a:pt x="2854" y="8874"/>
                </a:lnTo>
                <a:lnTo>
                  <a:pt x="2854" y="11038"/>
                </a:lnTo>
                <a:cubicBezTo>
                  <a:pt x="2854" y="11223"/>
                  <a:pt x="3003" y="11372"/>
                  <a:pt x="3187" y="11372"/>
                </a:cubicBezTo>
                <a:lnTo>
                  <a:pt x="4614" y="11372"/>
                </a:lnTo>
                <a:cubicBezTo>
                  <a:pt x="4799" y="11372"/>
                  <a:pt x="4948" y="11222"/>
                  <a:pt x="4948" y="11038"/>
                </a:cubicBezTo>
                <a:lnTo>
                  <a:pt x="4948" y="7446"/>
                </a:lnTo>
                <a:lnTo>
                  <a:pt x="5708" y="7446"/>
                </a:lnTo>
                <a:lnTo>
                  <a:pt x="5708" y="11038"/>
                </a:lnTo>
                <a:cubicBezTo>
                  <a:pt x="5708" y="11223"/>
                  <a:pt x="5858" y="11372"/>
                  <a:pt x="6042" y="11372"/>
                </a:cubicBezTo>
                <a:lnTo>
                  <a:pt x="8896" y="11372"/>
                </a:lnTo>
                <a:cubicBezTo>
                  <a:pt x="9081" y="11372"/>
                  <a:pt x="9228" y="11222"/>
                  <a:pt x="9228" y="11038"/>
                </a:cubicBezTo>
                <a:lnTo>
                  <a:pt x="9228" y="7446"/>
                </a:lnTo>
                <a:lnTo>
                  <a:pt x="10322" y="7446"/>
                </a:lnTo>
                <a:cubicBezTo>
                  <a:pt x="10507" y="7446"/>
                  <a:pt x="10656" y="7296"/>
                  <a:pt x="10656" y="7113"/>
                </a:cubicBezTo>
                <a:lnTo>
                  <a:pt x="10656" y="5327"/>
                </a:lnTo>
                <a:cubicBezTo>
                  <a:pt x="10657" y="3942"/>
                  <a:pt x="9767" y="2760"/>
                  <a:pt x="8529" y="2322"/>
                </a:cubicBezTo>
                <a:cubicBezTo>
                  <a:pt x="8742" y="2075"/>
                  <a:pt x="8873" y="1754"/>
                  <a:pt x="8873" y="1404"/>
                </a:cubicBezTo>
                <a:cubicBezTo>
                  <a:pt x="8873" y="630"/>
                  <a:pt x="8244" y="0"/>
                  <a:pt x="7470" y="0"/>
                </a:cubicBezTo>
                <a:cubicBezTo>
                  <a:pt x="6696" y="0"/>
                  <a:pt x="6066" y="630"/>
                  <a:pt x="6066" y="1404"/>
                </a:cubicBezTo>
                <a:cubicBezTo>
                  <a:pt x="6066" y="1674"/>
                  <a:pt x="6144" y="1926"/>
                  <a:pt x="6276" y="2141"/>
                </a:cubicBezTo>
                <a:lnTo>
                  <a:pt x="4381" y="2141"/>
                </a:lnTo>
                <a:cubicBezTo>
                  <a:pt x="4514" y="1927"/>
                  <a:pt x="4592" y="1674"/>
                  <a:pt x="4592" y="1404"/>
                </a:cubicBezTo>
                <a:cubicBezTo>
                  <a:pt x="4592" y="630"/>
                  <a:pt x="3962" y="0"/>
                  <a:pt x="3188"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41" name="Google Shape;641;p49"/>
          <p:cNvSpPr/>
          <p:nvPr/>
        </p:nvSpPr>
        <p:spPr>
          <a:xfrm>
            <a:off x="1026627" y="5881881"/>
            <a:ext cx="182679" cy="182679"/>
          </a:xfrm>
          <a:custGeom>
            <a:avLst/>
            <a:gdLst/>
            <a:ahLst/>
            <a:cxnLst/>
            <a:rect l="l" t="t" r="r" b="b"/>
            <a:pathLst>
              <a:path w="3523" h="3523" extrusionOk="0">
                <a:moveTo>
                  <a:pt x="1761" y="668"/>
                </a:moveTo>
                <a:cubicBezTo>
                  <a:pt x="2364" y="668"/>
                  <a:pt x="2855" y="1159"/>
                  <a:pt x="2855" y="1762"/>
                </a:cubicBezTo>
                <a:cubicBezTo>
                  <a:pt x="2855" y="2363"/>
                  <a:pt x="2364" y="2856"/>
                  <a:pt x="1761" y="2856"/>
                </a:cubicBezTo>
                <a:cubicBezTo>
                  <a:pt x="1160" y="2856"/>
                  <a:pt x="667" y="2365"/>
                  <a:pt x="667" y="1762"/>
                </a:cubicBezTo>
                <a:cubicBezTo>
                  <a:pt x="667" y="1158"/>
                  <a:pt x="1160" y="668"/>
                  <a:pt x="1761" y="668"/>
                </a:cubicBezTo>
                <a:close/>
                <a:moveTo>
                  <a:pt x="1761" y="0"/>
                </a:moveTo>
                <a:cubicBezTo>
                  <a:pt x="790" y="0"/>
                  <a:pt x="1" y="790"/>
                  <a:pt x="1" y="1762"/>
                </a:cubicBezTo>
                <a:cubicBezTo>
                  <a:pt x="1" y="2733"/>
                  <a:pt x="790" y="3522"/>
                  <a:pt x="1761" y="3522"/>
                </a:cubicBezTo>
                <a:cubicBezTo>
                  <a:pt x="2733" y="3522"/>
                  <a:pt x="3523" y="2733"/>
                  <a:pt x="3523" y="1762"/>
                </a:cubicBezTo>
                <a:cubicBezTo>
                  <a:pt x="3523" y="790"/>
                  <a:pt x="2733"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42" name="Google Shape;642;p49"/>
          <p:cNvSpPr/>
          <p:nvPr/>
        </p:nvSpPr>
        <p:spPr>
          <a:xfrm>
            <a:off x="952683" y="5548723"/>
            <a:ext cx="589832" cy="589780"/>
          </a:xfrm>
          <a:custGeom>
            <a:avLst/>
            <a:gdLst/>
            <a:ahLst/>
            <a:cxnLst/>
            <a:rect l="l" t="t" r="r" b="b"/>
            <a:pathLst>
              <a:path w="11375" h="11374" extrusionOk="0">
                <a:moveTo>
                  <a:pt x="4260" y="667"/>
                </a:moveTo>
                <a:cubicBezTo>
                  <a:pt x="4666" y="667"/>
                  <a:pt x="4997" y="997"/>
                  <a:pt x="4997" y="1404"/>
                </a:cubicBezTo>
                <a:cubicBezTo>
                  <a:pt x="4997" y="1812"/>
                  <a:pt x="4667" y="2142"/>
                  <a:pt x="4260" y="2142"/>
                </a:cubicBezTo>
                <a:cubicBezTo>
                  <a:pt x="3853" y="2142"/>
                  <a:pt x="3522" y="1812"/>
                  <a:pt x="3522" y="1404"/>
                </a:cubicBezTo>
                <a:cubicBezTo>
                  <a:pt x="3522" y="997"/>
                  <a:pt x="3852" y="667"/>
                  <a:pt x="4260" y="667"/>
                </a:cubicBezTo>
                <a:close/>
                <a:moveTo>
                  <a:pt x="3902" y="2808"/>
                </a:moveTo>
                <a:cubicBezTo>
                  <a:pt x="4112" y="2808"/>
                  <a:pt x="4283" y="2978"/>
                  <a:pt x="4283" y="3189"/>
                </a:cubicBezTo>
                <a:lnTo>
                  <a:pt x="4283" y="3902"/>
                </a:lnTo>
                <a:cubicBezTo>
                  <a:pt x="4283" y="4087"/>
                  <a:pt x="4433" y="4235"/>
                  <a:pt x="4616" y="4235"/>
                </a:cubicBezTo>
                <a:lnTo>
                  <a:pt x="6782" y="4236"/>
                </a:lnTo>
                <a:lnTo>
                  <a:pt x="6782" y="4998"/>
                </a:lnTo>
                <a:lnTo>
                  <a:pt x="3522" y="4998"/>
                </a:lnTo>
                <a:lnTo>
                  <a:pt x="3522" y="3189"/>
                </a:lnTo>
                <a:cubicBezTo>
                  <a:pt x="3522" y="2978"/>
                  <a:pt x="3692" y="2808"/>
                  <a:pt x="3902" y="2808"/>
                </a:cubicBezTo>
                <a:close/>
                <a:moveTo>
                  <a:pt x="7003" y="7093"/>
                </a:moveTo>
                <a:lnTo>
                  <a:pt x="8846" y="8936"/>
                </a:lnTo>
                <a:lnTo>
                  <a:pt x="8052" y="9348"/>
                </a:lnTo>
                <a:lnTo>
                  <a:pt x="6634" y="7949"/>
                </a:lnTo>
                <a:cubicBezTo>
                  <a:pt x="6572" y="7887"/>
                  <a:pt x="6489" y="7853"/>
                  <a:pt x="6401" y="7853"/>
                </a:cubicBezTo>
                <a:lnTo>
                  <a:pt x="6360" y="7853"/>
                </a:lnTo>
                <a:cubicBezTo>
                  <a:pt x="6333" y="7589"/>
                  <a:pt x="6272" y="7333"/>
                  <a:pt x="6183" y="7093"/>
                </a:cubicBezTo>
                <a:close/>
                <a:moveTo>
                  <a:pt x="6349" y="8605"/>
                </a:moveTo>
                <a:lnTo>
                  <a:pt x="7434" y="9674"/>
                </a:lnTo>
                <a:lnTo>
                  <a:pt x="7418" y="9681"/>
                </a:lnTo>
                <a:cubicBezTo>
                  <a:pt x="6797" y="10002"/>
                  <a:pt x="6138" y="10252"/>
                  <a:pt x="5459" y="10423"/>
                </a:cubicBezTo>
                <a:cubicBezTo>
                  <a:pt x="5934" y="9941"/>
                  <a:pt x="6256" y="9309"/>
                  <a:pt x="6349" y="8605"/>
                </a:cubicBezTo>
                <a:close/>
                <a:moveTo>
                  <a:pt x="3187" y="5665"/>
                </a:moveTo>
                <a:cubicBezTo>
                  <a:pt x="4578" y="5665"/>
                  <a:pt x="5709" y="6796"/>
                  <a:pt x="5709" y="8187"/>
                </a:cubicBezTo>
                <a:cubicBezTo>
                  <a:pt x="5709" y="9577"/>
                  <a:pt x="4578" y="10708"/>
                  <a:pt x="3187" y="10708"/>
                </a:cubicBezTo>
                <a:cubicBezTo>
                  <a:pt x="1797" y="10708"/>
                  <a:pt x="666" y="9577"/>
                  <a:pt x="666" y="8187"/>
                </a:cubicBezTo>
                <a:cubicBezTo>
                  <a:pt x="666" y="6796"/>
                  <a:pt x="1797" y="5665"/>
                  <a:pt x="3187" y="5665"/>
                </a:cubicBezTo>
                <a:close/>
                <a:moveTo>
                  <a:pt x="10708" y="8734"/>
                </a:moveTo>
                <a:lnTo>
                  <a:pt x="10708" y="10708"/>
                </a:lnTo>
                <a:lnTo>
                  <a:pt x="6756" y="10708"/>
                </a:lnTo>
                <a:cubicBezTo>
                  <a:pt x="7086" y="10581"/>
                  <a:pt x="7410" y="10436"/>
                  <a:pt x="7724" y="10273"/>
                </a:cubicBezTo>
                <a:lnTo>
                  <a:pt x="10708" y="8734"/>
                </a:lnTo>
                <a:close/>
                <a:moveTo>
                  <a:pt x="4260" y="1"/>
                </a:moveTo>
                <a:cubicBezTo>
                  <a:pt x="3486" y="1"/>
                  <a:pt x="2856" y="630"/>
                  <a:pt x="2856" y="1404"/>
                </a:cubicBezTo>
                <a:cubicBezTo>
                  <a:pt x="2856" y="1780"/>
                  <a:pt x="3005" y="2122"/>
                  <a:pt x="3247" y="2375"/>
                </a:cubicBezTo>
                <a:cubicBezTo>
                  <a:pt x="3010" y="2568"/>
                  <a:pt x="2856" y="2862"/>
                  <a:pt x="2856" y="3189"/>
                </a:cubicBezTo>
                <a:lnTo>
                  <a:pt x="2856" y="5014"/>
                </a:lnTo>
                <a:cubicBezTo>
                  <a:pt x="2592" y="5041"/>
                  <a:pt x="2336" y="5102"/>
                  <a:pt x="2095" y="5191"/>
                </a:cubicBezTo>
                <a:lnTo>
                  <a:pt x="2095" y="3546"/>
                </a:lnTo>
                <a:cubicBezTo>
                  <a:pt x="2095" y="2968"/>
                  <a:pt x="1626" y="2498"/>
                  <a:pt x="1048" y="2498"/>
                </a:cubicBezTo>
                <a:lnTo>
                  <a:pt x="690" y="2498"/>
                </a:lnTo>
                <a:cubicBezTo>
                  <a:pt x="506" y="2498"/>
                  <a:pt x="358" y="2648"/>
                  <a:pt x="358" y="2832"/>
                </a:cubicBezTo>
                <a:cubicBezTo>
                  <a:pt x="358" y="3014"/>
                  <a:pt x="507" y="3164"/>
                  <a:pt x="690" y="3164"/>
                </a:cubicBezTo>
                <a:lnTo>
                  <a:pt x="1048" y="3164"/>
                </a:lnTo>
                <a:cubicBezTo>
                  <a:pt x="1257" y="3164"/>
                  <a:pt x="1428" y="3334"/>
                  <a:pt x="1428" y="3545"/>
                </a:cubicBezTo>
                <a:lnTo>
                  <a:pt x="1428" y="5529"/>
                </a:lnTo>
                <a:cubicBezTo>
                  <a:pt x="569" y="6100"/>
                  <a:pt x="1" y="7078"/>
                  <a:pt x="1" y="8185"/>
                </a:cubicBezTo>
                <a:cubicBezTo>
                  <a:pt x="1" y="9943"/>
                  <a:pt x="1431" y="11374"/>
                  <a:pt x="3189" y="11374"/>
                </a:cubicBezTo>
                <a:lnTo>
                  <a:pt x="11041" y="11374"/>
                </a:lnTo>
                <a:cubicBezTo>
                  <a:pt x="11226" y="11374"/>
                  <a:pt x="11374" y="11224"/>
                  <a:pt x="11374" y="11041"/>
                </a:cubicBezTo>
                <a:lnTo>
                  <a:pt x="11374" y="8187"/>
                </a:lnTo>
                <a:cubicBezTo>
                  <a:pt x="11374" y="8070"/>
                  <a:pt x="11313" y="7962"/>
                  <a:pt x="11214" y="7901"/>
                </a:cubicBezTo>
                <a:cubicBezTo>
                  <a:pt x="11161" y="7869"/>
                  <a:pt x="11101" y="7853"/>
                  <a:pt x="11041" y="7853"/>
                </a:cubicBezTo>
                <a:cubicBezTo>
                  <a:pt x="10989" y="7853"/>
                  <a:pt x="10936" y="7865"/>
                  <a:pt x="10888" y="7890"/>
                </a:cubicBezTo>
                <a:lnTo>
                  <a:pt x="9472" y="8620"/>
                </a:lnTo>
                <a:lnTo>
                  <a:pt x="7375" y="6522"/>
                </a:lnTo>
                <a:cubicBezTo>
                  <a:pt x="7313" y="6460"/>
                  <a:pt x="7228" y="6424"/>
                  <a:pt x="7139" y="6424"/>
                </a:cubicBezTo>
                <a:lnTo>
                  <a:pt x="5845" y="6424"/>
                </a:lnTo>
                <a:cubicBezTo>
                  <a:pt x="5652" y="6134"/>
                  <a:pt x="5411" y="5876"/>
                  <a:pt x="5137" y="5664"/>
                </a:cubicBezTo>
                <a:lnTo>
                  <a:pt x="7114" y="5664"/>
                </a:lnTo>
                <a:cubicBezTo>
                  <a:pt x="7299" y="5664"/>
                  <a:pt x="7447" y="5513"/>
                  <a:pt x="7447" y="5330"/>
                </a:cubicBezTo>
                <a:lnTo>
                  <a:pt x="7447" y="3904"/>
                </a:lnTo>
                <a:cubicBezTo>
                  <a:pt x="7447" y="3719"/>
                  <a:pt x="7298" y="3571"/>
                  <a:pt x="7114" y="3571"/>
                </a:cubicBezTo>
                <a:lnTo>
                  <a:pt x="4949" y="3571"/>
                </a:lnTo>
                <a:lnTo>
                  <a:pt x="4949" y="3190"/>
                </a:lnTo>
                <a:cubicBezTo>
                  <a:pt x="4949" y="3009"/>
                  <a:pt x="4902" y="2839"/>
                  <a:pt x="4822" y="2691"/>
                </a:cubicBezTo>
                <a:cubicBezTo>
                  <a:pt x="5316" y="2473"/>
                  <a:pt x="5663" y="1979"/>
                  <a:pt x="5663" y="1404"/>
                </a:cubicBezTo>
                <a:cubicBezTo>
                  <a:pt x="5663" y="630"/>
                  <a:pt x="5034" y="1"/>
                  <a:pt x="4260"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43" name="Google Shape;643;p49"/>
          <p:cNvGrpSpPr/>
          <p:nvPr/>
        </p:nvGrpSpPr>
        <p:grpSpPr>
          <a:xfrm>
            <a:off x="2030248" y="5548723"/>
            <a:ext cx="589832" cy="589884"/>
            <a:chOff x="1522686" y="4161542"/>
            <a:chExt cx="442374" cy="442413"/>
          </a:xfrm>
        </p:grpSpPr>
        <p:sp>
          <p:nvSpPr>
            <p:cNvPr id="644" name="Google Shape;644;p49"/>
            <p:cNvSpPr/>
            <p:nvPr/>
          </p:nvSpPr>
          <p:spPr>
            <a:xfrm>
              <a:off x="1758631" y="4244844"/>
              <a:ext cx="206428" cy="359110"/>
            </a:xfrm>
            <a:custGeom>
              <a:avLst/>
              <a:gdLst/>
              <a:ahLst/>
              <a:cxnLst/>
              <a:rect l="l" t="t" r="r" b="b"/>
              <a:pathLst>
                <a:path w="5308" h="9234" extrusionOk="0">
                  <a:moveTo>
                    <a:pt x="4642" y="720"/>
                  </a:moveTo>
                  <a:lnTo>
                    <a:pt x="4641" y="6264"/>
                  </a:lnTo>
                  <a:lnTo>
                    <a:pt x="2338" y="8566"/>
                  </a:lnTo>
                  <a:lnTo>
                    <a:pt x="668" y="8566"/>
                  </a:lnTo>
                  <a:lnTo>
                    <a:pt x="668" y="6540"/>
                  </a:lnTo>
                  <a:lnTo>
                    <a:pt x="3212" y="3994"/>
                  </a:lnTo>
                  <a:lnTo>
                    <a:pt x="3212" y="5192"/>
                  </a:lnTo>
                  <a:lnTo>
                    <a:pt x="2240" y="6165"/>
                  </a:lnTo>
                  <a:cubicBezTo>
                    <a:pt x="2110" y="6296"/>
                    <a:pt x="2110" y="6506"/>
                    <a:pt x="2240" y="6636"/>
                  </a:cubicBezTo>
                  <a:cubicBezTo>
                    <a:pt x="2304" y="6701"/>
                    <a:pt x="2391" y="6734"/>
                    <a:pt x="2477" y="6734"/>
                  </a:cubicBezTo>
                  <a:cubicBezTo>
                    <a:pt x="2561" y="6734"/>
                    <a:pt x="2647" y="6702"/>
                    <a:pt x="2712" y="6636"/>
                  </a:cubicBezTo>
                  <a:lnTo>
                    <a:pt x="3783" y="5566"/>
                  </a:lnTo>
                  <a:cubicBezTo>
                    <a:pt x="3845" y="5504"/>
                    <a:pt x="3881" y="5418"/>
                    <a:pt x="3881" y="5330"/>
                  </a:cubicBezTo>
                  <a:lnTo>
                    <a:pt x="3881" y="1762"/>
                  </a:lnTo>
                  <a:cubicBezTo>
                    <a:pt x="3881" y="1274"/>
                    <a:pt x="4201" y="861"/>
                    <a:pt x="4642" y="720"/>
                  </a:cubicBezTo>
                  <a:close/>
                  <a:moveTo>
                    <a:pt x="4974" y="0"/>
                  </a:moveTo>
                  <a:cubicBezTo>
                    <a:pt x="4004" y="0"/>
                    <a:pt x="3212" y="790"/>
                    <a:pt x="3212" y="1762"/>
                  </a:cubicBezTo>
                  <a:lnTo>
                    <a:pt x="3212" y="3052"/>
                  </a:lnTo>
                  <a:lnTo>
                    <a:pt x="99" y="6165"/>
                  </a:lnTo>
                  <a:cubicBezTo>
                    <a:pt x="37" y="6227"/>
                    <a:pt x="1" y="6312"/>
                    <a:pt x="1" y="6402"/>
                  </a:cubicBezTo>
                  <a:lnTo>
                    <a:pt x="1" y="8900"/>
                  </a:lnTo>
                  <a:cubicBezTo>
                    <a:pt x="1" y="9085"/>
                    <a:pt x="151" y="9234"/>
                    <a:pt x="333" y="9234"/>
                  </a:cubicBezTo>
                  <a:lnTo>
                    <a:pt x="2475" y="9234"/>
                  </a:lnTo>
                  <a:cubicBezTo>
                    <a:pt x="2564" y="9234"/>
                    <a:pt x="2648" y="9199"/>
                    <a:pt x="2711" y="9136"/>
                  </a:cubicBezTo>
                  <a:lnTo>
                    <a:pt x="5209" y="6636"/>
                  </a:lnTo>
                  <a:cubicBezTo>
                    <a:pt x="5271" y="6574"/>
                    <a:pt x="5307" y="6490"/>
                    <a:pt x="5307" y="6401"/>
                  </a:cubicBezTo>
                  <a:lnTo>
                    <a:pt x="5307" y="334"/>
                  </a:lnTo>
                  <a:cubicBezTo>
                    <a:pt x="5307" y="150"/>
                    <a:pt x="5158" y="0"/>
                    <a:pt x="497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45" name="Google Shape;645;p49"/>
            <p:cNvSpPr/>
            <p:nvPr/>
          </p:nvSpPr>
          <p:spPr>
            <a:xfrm>
              <a:off x="1522686" y="4244844"/>
              <a:ext cx="206428" cy="359110"/>
            </a:xfrm>
            <a:custGeom>
              <a:avLst/>
              <a:gdLst/>
              <a:ahLst/>
              <a:cxnLst/>
              <a:rect l="l" t="t" r="r" b="b"/>
              <a:pathLst>
                <a:path w="5308" h="9234" extrusionOk="0">
                  <a:moveTo>
                    <a:pt x="667" y="720"/>
                  </a:moveTo>
                  <a:cubicBezTo>
                    <a:pt x="1109" y="860"/>
                    <a:pt x="1429" y="1274"/>
                    <a:pt x="1429" y="1762"/>
                  </a:cubicBezTo>
                  <a:lnTo>
                    <a:pt x="1429" y="5331"/>
                  </a:lnTo>
                  <a:cubicBezTo>
                    <a:pt x="1429" y="5420"/>
                    <a:pt x="1463" y="5504"/>
                    <a:pt x="1527" y="5567"/>
                  </a:cubicBezTo>
                  <a:lnTo>
                    <a:pt x="2597" y="6638"/>
                  </a:lnTo>
                  <a:cubicBezTo>
                    <a:pt x="2662" y="6702"/>
                    <a:pt x="2748" y="6736"/>
                    <a:pt x="2834" y="6736"/>
                  </a:cubicBezTo>
                  <a:cubicBezTo>
                    <a:pt x="2919" y="6736"/>
                    <a:pt x="3004" y="6703"/>
                    <a:pt x="3070" y="6638"/>
                  </a:cubicBezTo>
                  <a:cubicBezTo>
                    <a:pt x="3200" y="6507"/>
                    <a:pt x="3200" y="6298"/>
                    <a:pt x="3070" y="6167"/>
                  </a:cubicBezTo>
                  <a:lnTo>
                    <a:pt x="2097" y="5194"/>
                  </a:lnTo>
                  <a:lnTo>
                    <a:pt x="2097" y="3993"/>
                  </a:lnTo>
                  <a:lnTo>
                    <a:pt x="4643" y="6538"/>
                  </a:lnTo>
                  <a:lnTo>
                    <a:pt x="4643" y="8566"/>
                  </a:lnTo>
                  <a:lnTo>
                    <a:pt x="2971" y="8566"/>
                  </a:lnTo>
                  <a:lnTo>
                    <a:pt x="667" y="6264"/>
                  </a:lnTo>
                  <a:lnTo>
                    <a:pt x="667" y="720"/>
                  </a:lnTo>
                  <a:close/>
                  <a:moveTo>
                    <a:pt x="334" y="0"/>
                  </a:moveTo>
                  <a:cubicBezTo>
                    <a:pt x="149" y="0"/>
                    <a:pt x="1" y="150"/>
                    <a:pt x="1" y="334"/>
                  </a:cubicBezTo>
                  <a:lnTo>
                    <a:pt x="1" y="6401"/>
                  </a:lnTo>
                  <a:cubicBezTo>
                    <a:pt x="1" y="6490"/>
                    <a:pt x="36" y="6573"/>
                    <a:pt x="99" y="6636"/>
                  </a:cubicBezTo>
                  <a:lnTo>
                    <a:pt x="2597" y="9136"/>
                  </a:lnTo>
                  <a:cubicBezTo>
                    <a:pt x="2659" y="9197"/>
                    <a:pt x="2745" y="9234"/>
                    <a:pt x="2834" y="9234"/>
                  </a:cubicBezTo>
                  <a:lnTo>
                    <a:pt x="4975" y="9234"/>
                  </a:lnTo>
                  <a:cubicBezTo>
                    <a:pt x="5160" y="9234"/>
                    <a:pt x="5307" y="9084"/>
                    <a:pt x="5307" y="8900"/>
                  </a:cubicBezTo>
                  <a:lnTo>
                    <a:pt x="5307" y="6402"/>
                  </a:lnTo>
                  <a:cubicBezTo>
                    <a:pt x="5307" y="6313"/>
                    <a:pt x="5273" y="6228"/>
                    <a:pt x="5210" y="6165"/>
                  </a:cubicBezTo>
                  <a:lnTo>
                    <a:pt x="2095" y="3052"/>
                  </a:lnTo>
                  <a:lnTo>
                    <a:pt x="2095" y="1762"/>
                  </a:lnTo>
                  <a:cubicBezTo>
                    <a:pt x="2095" y="792"/>
                    <a:pt x="1305" y="0"/>
                    <a:pt x="334"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46" name="Google Shape;646;p49"/>
            <p:cNvSpPr/>
            <p:nvPr/>
          </p:nvSpPr>
          <p:spPr>
            <a:xfrm>
              <a:off x="1716980" y="4161542"/>
              <a:ext cx="26017" cy="25940"/>
            </a:xfrm>
            <a:custGeom>
              <a:avLst/>
              <a:gdLst/>
              <a:ahLst/>
              <a:cxnLst/>
              <a:rect l="l" t="t" r="r" b="b"/>
              <a:pathLst>
                <a:path w="669" h="667" extrusionOk="0">
                  <a:moveTo>
                    <a:pt x="335" y="1"/>
                  </a:moveTo>
                  <a:cubicBezTo>
                    <a:pt x="151" y="1"/>
                    <a:pt x="2" y="151"/>
                    <a:pt x="2" y="334"/>
                  </a:cubicBezTo>
                  <a:cubicBezTo>
                    <a:pt x="1" y="519"/>
                    <a:pt x="152" y="667"/>
                    <a:pt x="335" y="667"/>
                  </a:cubicBezTo>
                  <a:cubicBezTo>
                    <a:pt x="518" y="667"/>
                    <a:pt x="668" y="517"/>
                    <a:pt x="668" y="334"/>
                  </a:cubicBezTo>
                  <a:cubicBezTo>
                    <a:pt x="668" y="150"/>
                    <a:pt x="519" y="1"/>
                    <a:pt x="335"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47" name="Google Shape;647;p49"/>
            <p:cNvSpPr/>
            <p:nvPr/>
          </p:nvSpPr>
          <p:spPr>
            <a:xfrm>
              <a:off x="1661523" y="4203271"/>
              <a:ext cx="165983" cy="164738"/>
            </a:xfrm>
            <a:custGeom>
              <a:avLst/>
              <a:gdLst/>
              <a:ahLst/>
              <a:cxnLst/>
              <a:rect l="l" t="t" r="r" b="b"/>
              <a:pathLst>
                <a:path w="4268" h="4236" extrusionOk="0">
                  <a:moveTo>
                    <a:pt x="1428" y="1433"/>
                  </a:moveTo>
                  <a:lnTo>
                    <a:pt x="1428" y="2475"/>
                  </a:lnTo>
                  <a:cubicBezTo>
                    <a:pt x="1428" y="2659"/>
                    <a:pt x="1577" y="2807"/>
                    <a:pt x="1761" y="2807"/>
                  </a:cubicBezTo>
                  <a:lnTo>
                    <a:pt x="2803" y="2807"/>
                  </a:lnTo>
                  <a:cubicBezTo>
                    <a:pt x="2662" y="3247"/>
                    <a:pt x="2247" y="3569"/>
                    <a:pt x="1761" y="3569"/>
                  </a:cubicBezTo>
                  <a:cubicBezTo>
                    <a:pt x="1157" y="3569"/>
                    <a:pt x="667" y="3077"/>
                    <a:pt x="667" y="2475"/>
                  </a:cubicBezTo>
                  <a:cubicBezTo>
                    <a:pt x="667" y="1987"/>
                    <a:pt x="987" y="1574"/>
                    <a:pt x="1428" y="1433"/>
                  </a:cubicBezTo>
                  <a:close/>
                  <a:moveTo>
                    <a:pt x="1761" y="0"/>
                  </a:moveTo>
                  <a:cubicBezTo>
                    <a:pt x="1576" y="0"/>
                    <a:pt x="1428" y="150"/>
                    <a:pt x="1428" y="334"/>
                  </a:cubicBezTo>
                  <a:lnTo>
                    <a:pt x="1428" y="746"/>
                  </a:lnTo>
                  <a:cubicBezTo>
                    <a:pt x="616" y="902"/>
                    <a:pt x="0" y="1618"/>
                    <a:pt x="0" y="2475"/>
                  </a:cubicBezTo>
                  <a:cubicBezTo>
                    <a:pt x="0" y="3446"/>
                    <a:pt x="790" y="4235"/>
                    <a:pt x="1761" y="4235"/>
                  </a:cubicBezTo>
                  <a:cubicBezTo>
                    <a:pt x="2494" y="4234"/>
                    <a:pt x="3123" y="3783"/>
                    <a:pt x="3387" y="3144"/>
                  </a:cubicBezTo>
                  <a:lnTo>
                    <a:pt x="3666" y="3422"/>
                  </a:lnTo>
                  <a:cubicBezTo>
                    <a:pt x="3732" y="3488"/>
                    <a:pt x="3817" y="3521"/>
                    <a:pt x="3902" y="3521"/>
                  </a:cubicBezTo>
                  <a:cubicBezTo>
                    <a:pt x="3987" y="3521"/>
                    <a:pt x="4072" y="3488"/>
                    <a:pt x="4138" y="3422"/>
                  </a:cubicBezTo>
                  <a:cubicBezTo>
                    <a:pt x="4268" y="3292"/>
                    <a:pt x="4268" y="3082"/>
                    <a:pt x="4138" y="2952"/>
                  </a:cubicBezTo>
                  <a:lnTo>
                    <a:pt x="3424" y="2239"/>
                  </a:lnTo>
                  <a:cubicBezTo>
                    <a:pt x="3362" y="2177"/>
                    <a:pt x="3277" y="2141"/>
                    <a:pt x="3187" y="2141"/>
                  </a:cubicBezTo>
                  <a:lnTo>
                    <a:pt x="2093" y="2141"/>
                  </a:lnTo>
                  <a:lnTo>
                    <a:pt x="2093" y="1379"/>
                  </a:lnTo>
                  <a:lnTo>
                    <a:pt x="3187" y="1379"/>
                  </a:lnTo>
                  <a:cubicBezTo>
                    <a:pt x="3372" y="1379"/>
                    <a:pt x="3521" y="1229"/>
                    <a:pt x="3521" y="1047"/>
                  </a:cubicBezTo>
                  <a:cubicBezTo>
                    <a:pt x="3521" y="862"/>
                    <a:pt x="3371" y="713"/>
                    <a:pt x="3187" y="713"/>
                  </a:cubicBezTo>
                  <a:lnTo>
                    <a:pt x="2093" y="713"/>
                  </a:lnTo>
                  <a:lnTo>
                    <a:pt x="2093" y="334"/>
                  </a:lnTo>
                  <a:cubicBezTo>
                    <a:pt x="2093" y="149"/>
                    <a:pt x="1944" y="0"/>
                    <a:pt x="1761"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48" name="Google Shape;648;p49"/>
          <p:cNvSpPr/>
          <p:nvPr/>
        </p:nvSpPr>
        <p:spPr>
          <a:xfrm>
            <a:off x="3106204" y="5548775"/>
            <a:ext cx="593203" cy="589728"/>
          </a:xfrm>
          <a:custGeom>
            <a:avLst/>
            <a:gdLst/>
            <a:ahLst/>
            <a:cxnLst/>
            <a:rect l="l" t="t" r="r" b="b"/>
            <a:pathLst>
              <a:path w="11440" h="11373" extrusionOk="0">
                <a:moveTo>
                  <a:pt x="5720" y="3878"/>
                </a:moveTo>
                <a:cubicBezTo>
                  <a:pt x="6098" y="3878"/>
                  <a:pt x="6450" y="3996"/>
                  <a:pt x="6741" y="4194"/>
                </a:cubicBezTo>
                <a:lnTo>
                  <a:pt x="4228" y="6707"/>
                </a:lnTo>
                <a:cubicBezTo>
                  <a:pt x="4028" y="6417"/>
                  <a:pt x="3911" y="6066"/>
                  <a:pt x="3911" y="5686"/>
                </a:cubicBezTo>
                <a:cubicBezTo>
                  <a:pt x="3911" y="4689"/>
                  <a:pt x="4723" y="3878"/>
                  <a:pt x="5720" y="3878"/>
                </a:cubicBezTo>
                <a:close/>
                <a:moveTo>
                  <a:pt x="7211" y="4668"/>
                </a:moveTo>
                <a:cubicBezTo>
                  <a:pt x="7410" y="4957"/>
                  <a:pt x="7527" y="5309"/>
                  <a:pt x="7527" y="5686"/>
                </a:cubicBezTo>
                <a:cubicBezTo>
                  <a:pt x="7527" y="6684"/>
                  <a:pt x="6716" y="7495"/>
                  <a:pt x="5719" y="7495"/>
                </a:cubicBezTo>
                <a:cubicBezTo>
                  <a:pt x="5341" y="7495"/>
                  <a:pt x="4989" y="7378"/>
                  <a:pt x="4699" y="7180"/>
                </a:cubicBezTo>
                <a:lnTo>
                  <a:pt x="7211" y="4668"/>
                </a:lnTo>
                <a:close/>
                <a:moveTo>
                  <a:pt x="5720" y="2233"/>
                </a:moveTo>
                <a:cubicBezTo>
                  <a:pt x="6531" y="2233"/>
                  <a:pt x="7298" y="2511"/>
                  <a:pt x="7914" y="3022"/>
                </a:cubicBezTo>
                <a:lnTo>
                  <a:pt x="7218" y="3718"/>
                </a:lnTo>
                <a:cubicBezTo>
                  <a:pt x="6801" y="3400"/>
                  <a:pt x="6283" y="3213"/>
                  <a:pt x="5720" y="3213"/>
                </a:cubicBezTo>
                <a:cubicBezTo>
                  <a:pt x="4355" y="3213"/>
                  <a:pt x="3246" y="4323"/>
                  <a:pt x="3246" y="5686"/>
                </a:cubicBezTo>
                <a:cubicBezTo>
                  <a:pt x="3246" y="6249"/>
                  <a:pt x="3435" y="6768"/>
                  <a:pt x="3751" y="7185"/>
                </a:cubicBezTo>
                <a:lnTo>
                  <a:pt x="3043" y="7893"/>
                </a:lnTo>
                <a:lnTo>
                  <a:pt x="838" y="5686"/>
                </a:lnTo>
                <a:lnTo>
                  <a:pt x="3281" y="3244"/>
                </a:lnTo>
                <a:cubicBezTo>
                  <a:pt x="3932" y="2592"/>
                  <a:pt x="4799" y="2233"/>
                  <a:pt x="5720" y="2233"/>
                </a:cubicBezTo>
                <a:close/>
                <a:moveTo>
                  <a:pt x="8397" y="3481"/>
                </a:moveTo>
                <a:lnTo>
                  <a:pt x="10603" y="5686"/>
                </a:lnTo>
                <a:lnTo>
                  <a:pt x="8160" y="8130"/>
                </a:lnTo>
                <a:cubicBezTo>
                  <a:pt x="7508" y="8781"/>
                  <a:pt x="6641" y="9140"/>
                  <a:pt x="5720" y="9140"/>
                </a:cubicBezTo>
                <a:cubicBezTo>
                  <a:pt x="4910" y="9140"/>
                  <a:pt x="4142" y="8863"/>
                  <a:pt x="3526" y="8352"/>
                </a:cubicBezTo>
                <a:lnTo>
                  <a:pt x="4223" y="7655"/>
                </a:lnTo>
                <a:cubicBezTo>
                  <a:pt x="4639" y="7972"/>
                  <a:pt x="5158" y="8161"/>
                  <a:pt x="5720" y="8161"/>
                </a:cubicBezTo>
                <a:cubicBezTo>
                  <a:pt x="7085" y="8161"/>
                  <a:pt x="8194" y="7050"/>
                  <a:pt x="8194" y="5686"/>
                </a:cubicBezTo>
                <a:cubicBezTo>
                  <a:pt x="8194" y="5124"/>
                  <a:pt x="8006" y="4606"/>
                  <a:pt x="7688" y="4189"/>
                </a:cubicBezTo>
                <a:lnTo>
                  <a:pt x="8397" y="3481"/>
                </a:lnTo>
                <a:close/>
                <a:moveTo>
                  <a:pt x="11073" y="0"/>
                </a:moveTo>
                <a:cubicBezTo>
                  <a:pt x="10988" y="0"/>
                  <a:pt x="10903" y="33"/>
                  <a:pt x="10837" y="98"/>
                </a:cubicBezTo>
                <a:lnTo>
                  <a:pt x="8386" y="2549"/>
                </a:lnTo>
                <a:cubicBezTo>
                  <a:pt x="7642" y="1914"/>
                  <a:pt x="6708" y="1568"/>
                  <a:pt x="5718" y="1568"/>
                </a:cubicBezTo>
                <a:cubicBezTo>
                  <a:pt x="4619" y="1568"/>
                  <a:pt x="3585" y="1996"/>
                  <a:pt x="2808" y="2774"/>
                </a:cubicBezTo>
                <a:lnTo>
                  <a:pt x="130" y="5452"/>
                </a:lnTo>
                <a:cubicBezTo>
                  <a:pt x="0" y="5582"/>
                  <a:pt x="0" y="5793"/>
                  <a:pt x="130" y="5923"/>
                </a:cubicBezTo>
                <a:lnTo>
                  <a:pt x="2571" y="8363"/>
                </a:lnTo>
                <a:lnTo>
                  <a:pt x="130" y="10804"/>
                </a:lnTo>
                <a:cubicBezTo>
                  <a:pt x="0" y="10934"/>
                  <a:pt x="0" y="11144"/>
                  <a:pt x="130" y="11275"/>
                </a:cubicBezTo>
                <a:cubicBezTo>
                  <a:pt x="195" y="11340"/>
                  <a:pt x="282" y="11373"/>
                  <a:pt x="366" y="11373"/>
                </a:cubicBezTo>
                <a:cubicBezTo>
                  <a:pt x="452" y="11373"/>
                  <a:pt x="537" y="11341"/>
                  <a:pt x="603" y="11275"/>
                </a:cubicBezTo>
                <a:lnTo>
                  <a:pt x="3054" y="8824"/>
                </a:lnTo>
                <a:cubicBezTo>
                  <a:pt x="3798" y="9458"/>
                  <a:pt x="4732" y="9806"/>
                  <a:pt x="5721" y="9806"/>
                </a:cubicBezTo>
                <a:cubicBezTo>
                  <a:pt x="6821" y="9806"/>
                  <a:pt x="7856" y="9378"/>
                  <a:pt x="8632" y="8600"/>
                </a:cubicBezTo>
                <a:lnTo>
                  <a:pt x="11310" y="5922"/>
                </a:lnTo>
                <a:cubicBezTo>
                  <a:pt x="11440" y="5792"/>
                  <a:pt x="11440" y="5581"/>
                  <a:pt x="11310" y="5451"/>
                </a:cubicBezTo>
                <a:lnTo>
                  <a:pt x="8868" y="3010"/>
                </a:lnTo>
                <a:lnTo>
                  <a:pt x="11309" y="570"/>
                </a:lnTo>
                <a:cubicBezTo>
                  <a:pt x="11439" y="439"/>
                  <a:pt x="11439" y="229"/>
                  <a:pt x="11309" y="98"/>
                </a:cubicBezTo>
                <a:cubicBezTo>
                  <a:pt x="11243" y="33"/>
                  <a:pt x="11158" y="0"/>
                  <a:pt x="1107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49" name="Google Shape;649;p49"/>
          <p:cNvGrpSpPr/>
          <p:nvPr/>
        </p:nvGrpSpPr>
        <p:grpSpPr>
          <a:xfrm>
            <a:off x="4259525" y="5548723"/>
            <a:ext cx="441739" cy="589780"/>
            <a:chOff x="3194644" y="4161542"/>
            <a:chExt cx="331304" cy="442335"/>
          </a:xfrm>
        </p:grpSpPr>
        <p:sp>
          <p:nvSpPr>
            <p:cNvPr id="650" name="Google Shape;650;p49"/>
            <p:cNvSpPr/>
            <p:nvPr/>
          </p:nvSpPr>
          <p:spPr>
            <a:xfrm>
              <a:off x="3194644" y="4161542"/>
              <a:ext cx="331304" cy="442335"/>
            </a:xfrm>
            <a:custGeom>
              <a:avLst/>
              <a:gdLst/>
              <a:ahLst/>
              <a:cxnLst/>
              <a:rect l="l" t="t" r="r" b="b"/>
              <a:pathLst>
                <a:path w="8519" h="11374" extrusionOk="0">
                  <a:moveTo>
                    <a:pt x="7853" y="669"/>
                  </a:moveTo>
                  <a:lnTo>
                    <a:pt x="7853" y="7496"/>
                  </a:lnTo>
                  <a:lnTo>
                    <a:pt x="667" y="7496"/>
                  </a:lnTo>
                  <a:lnTo>
                    <a:pt x="667" y="669"/>
                  </a:lnTo>
                  <a:close/>
                  <a:moveTo>
                    <a:pt x="4640" y="8163"/>
                  </a:moveTo>
                  <a:lnTo>
                    <a:pt x="4640" y="10708"/>
                  </a:lnTo>
                  <a:lnTo>
                    <a:pt x="3880" y="10708"/>
                  </a:lnTo>
                  <a:lnTo>
                    <a:pt x="3880" y="8163"/>
                  </a:lnTo>
                  <a:close/>
                  <a:moveTo>
                    <a:pt x="333" y="1"/>
                  </a:moveTo>
                  <a:cubicBezTo>
                    <a:pt x="149" y="1"/>
                    <a:pt x="1" y="151"/>
                    <a:pt x="1" y="334"/>
                  </a:cubicBezTo>
                  <a:lnTo>
                    <a:pt x="1" y="7829"/>
                  </a:lnTo>
                  <a:cubicBezTo>
                    <a:pt x="1" y="8013"/>
                    <a:pt x="150" y="8162"/>
                    <a:pt x="333" y="8162"/>
                  </a:cubicBezTo>
                  <a:lnTo>
                    <a:pt x="3212" y="8162"/>
                  </a:lnTo>
                  <a:lnTo>
                    <a:pt x="3212" y="11041"/>
                  </a:lnTo>
                  <a:cubicBezTo>
                    <a:pt x="3212" y="11226"/>
                    <a:pt x="3362" y="11374"/>
                    <a:pt x="3546" y="11374"/>
                  </a:cubicBezTo>
                  <a:lnTo>
                    <a:pt x="4974" y="11374"/>
                  </a:lnTo>
                  <a:cubicBezTo>
                    <a:pt x="5158" y="11374"/>
                    <a:pt x="5306" y="11224"/>
                    <a:pt x="5306" y="11041"/>
                  </a:cubicBezTo>
                  <a:lnTo>
                    <a:pt x="5306" y="8162"/>
                  </a:lnTo>
                  <a:lnTo>
                    <a:pt x="8185" y="8162"/>
                  </a:lnTo>
                  <a:cubicBezTo>
                    <a:pt x="8370" y="8162"/>
                    <a:pt x="8519" y="8012"/>
                    <a:pt x="8519" y="7829"/>
                  </a:cubicBezTo>
                  <a:lnTo>
                    <a:pt x="8519" y="334"/>
                  </a:lnTo>
                  <a:cubicBezTo>
                    <a:pt x="8519" y="151"/>
                    <a:pt x="8370" y="1"/>
                    <a:pt x="8185"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1" name="Google Shape;651;p49"/>
            <p:cNvSpPr/>
            <p:nvPr/>
          </p:nvSpPr>
          <p:spPr>
            <a:xfrm>
              <a:off x="3333482" y="4217116"/>
              <a:ext cx="25901" cy="25901"/>
            </a:xfrm>
            <a:custGeom>
              <a:avLst/>
              <a:gdLst/>
              <a:ahLst/>
              <a:cxnLst/>
              <a:rect l="l" t="t" r="r" b="b"/>
              <a:pathLst>
                <a:path w="666" h="666" extrusionOk="0">
                  <a:moveTo>
                    <a:pt x="333" y="0"/>
                  </a:moveTo>
                  <a:cubicBezTo>
                    <a:pt x="150" y="0"/>
                    <a:pt x="0" y="150"/>
                    <a:pt x="0" y="334"/>
                  </a:cubicBezTo>
                  <a:cubicBezTo>
                    <a:pt x="0" y="516"/>
                    <a:pt x="150" y="666"/>
                    <a:pt x="333" y="666"/>
                  </a:cubicBezTo>
                  <a:cubicBezTo>
                    <a:pt x="516" y="666"/>
                    <a:pt x="666" y="516"/>
                    <a:pt x="666" y="334"/>
                  </a:cubicBezTo>
                  <a:cubicBezTo>
                    <a:pt x="666" y="150"/>
                    <a:pt x="516" y="0"/>
                    <a:pt x="33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2" name="Google Shape;652;p49"/>
            <p:cNvSpPr/>
            <p:nvPr/>
          </p:nvSpPr>
          <p:spPr>
            <a:xfrm>
              <a:off x="3277947" y="4258767"/>
              <a:ext cx="166021" cy="164699"/>
            </a:xfrm>
            <a:custGeom>
              <a:avLst/>
              <a:gdLst/>
              <a:ahLst/>
              <a:cxnLst/>
              <a:rect l="l" t="t" r="r" b="b"/>
              <a:pathLst>
                <a:path w="4269" h="4235" extrusionOk="0">
                  <a:moveTo>
                    <a:pt x="1428" y="1432"/>
                  </a:moveTo>
                  <a:lnTo>
                    <a:pt x="1428" y="2474"/>
                  </a:lnTo>
                  <a:cubicBezTo>
                    <a:pt x="1428" y="2659"/>
                    <a:pt x="1578" y="2807"/>
                    <a:pt x="1761" y="2807"/>
                  </a:cubicBezTo>
                  <a:lnTo>
                    <a:pt x="2803" y="2807"/>
                  </a:lnTo>
                  <a:cubicBezTo>
                    <a:pt x="2662" y="3248"/>
                    <a:pt x="2249" y="3568"/>
                    <a:pt x="1761" y="3568"/>
                  </a:cubicBezTo>
                  <a:cubicBezTo>
                    <a:pt x="1157" y="3568"/>
                    <a:pt x="667" y="3077"/>
                    <a:pt x="667" y="2474"/>
                  </a:cubicBezTo>
                  <a:cubicBezTo>
                    <a:pt x="666" y="1987"/>
                    <a:pt x="987" y="1572"/>
                    <a:pt x="1428" y="1432"/>
                  </a:cubicBezTo>
                  <a:close/>
                  <a:moveTo>
                    <a:pt x="1762" y="0"/>
                  </a:moveTo>
                  <a:cubicBezTo>
                    <a:pt x="1577" y="0"/>
                    <a:pt x="1429" y="150"/>
                    <a:pt x="1429" y="333"/>
                  </a:cubicBezTo>
                  <a:lnTo>
                    <a:pt x="1429" y="746"/>
                  </a:lnTo>
                  <a:cubicBezTo>
                    <a:pt x="616" y="901"/>
                    <a:pt x="1" y="1618"/>
                    <a:pt x="1" y="2474"/>
                  </a:cubicBezTo>
                  <a:cubicBezTo>
                    <a:pt x="0" y="3444"/>
                    <a:pt x="789" y="4235"/>
                    <a:pt x="1761" y="4235"/>
                  </a:cubicBezTo>
                  <a:cubicBezTo>
                    <a:pt x="2493" y="4235"/>
                    <a:pt x="3124" y="3785"/>
                    <a:pt x="3389" y="3145"/>
                  </a:cubicBezTo>
                  <a:lnTo>
                    <a:pt x="3668" y="3424"/>
                  </a:lnTo>
                  <a:cubicBezTo>
                    <a:pt x="3733" y="3489"/>
                    <a:pt x="3818" y="3521"/>
                    <a:pt x="3903" y="3521"/>
                  </a:cubicBezTo>
                  <a:cubicBezTo>
                    <a:pt x="3988" y="3521"/>
                    <a:pt x="4073" y="3489"/>
                    <a:pt x="4138" y="3424"/>
                  </a:cubicBezTo>
                  <a:cubicBezTo>
                    <a:pt x="4268" y="3294"/>
                    <a:pt x="4268" y="3083"/>
                    <a:pt x="4138" y="2953"/>
                  </a:cubicBezTo>
                  <a:lnTo>
                    <a:pt x="3425" y="2240"/>
                  </a:lnTo>
                  <a:cubicBezTo>
                    <a:pt x="3363" y="2178"/>
                    <a:pt x="3278" y="2142"/>
                    <a:pt x="3189" y="2142"/>
                  </a:cubicBezTo>
                  <a:lnTo>
                    <a:pt x="2095" y="2142"/>
                  </a:lnTo>
                  <a:lnTo>
                    <a:pt x="2095" y="1380"/>
                  </a:lnTo>
                  <a:lnTo>
                    <a:pt x="3189" y="1380"/>
                  </a:lnTo>
                  <a:cubicBezTo>
                    <a:pt x="3374" y="1380"/>
                    <a:pt x="3521" y="1231"/>
                    <a:pt x="3521" y="1048"/>
                  </a:cubicBezTo>
                  <a:cubicBezTo>
                    <a:pt x="3521" y="863"/>
                    <a:pt x="3372" y="715"/>
                    <a:pt x="3189" y="715"/>
                  </a:cubicBezTo>
                  <a:lnTo>
                    <a:pt x="2095" y="715"/>
                  </a:lnTo>
                  <a:lnTo>
                    <a:pt x="2095" y="333"/>
                  </a:lnTo>
                  <a:cubicBezTo>
                    <a:pt x="2095" y="148"/>
                    <a:pt x="1945" y="0"/>
                    <a:pt x="1762"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
        <p:nvSpPr>
          <p:cNvPr id="653" name="Google Shape;653;p49"/>
          <p:cNvSpPr/>
          <p:nvPr/>
        </p:nvSpPr>
        <p:spPr>
          <a:xfrm>
            <a:off x="5263147" y="5548723"/>
            <a:ext cx="589832" cy="589780"/>
          </a:xfrm>
          <a:custGeom>
            <a:avLst/>
            <a:gdLst/>
            <a:ahLst/>
            <a:cxnLst/>
            <a:rect l="l" t="t" r="r" b="b"/>
            <a:pathLst>
              <a:path w="11375" h="11374" extrusionOk="0">
                <a:moveTo>
                  <a:pt x="4259" y="667"/>
                </a:moveTo>
                <a:cubicBezTo>
                  <a:pt x="4665" y="667"/>
                  <a:pt x="4997" y="997"/>
                  <a:pt x="4997" y="1404"/>
                </a:cubicBezTo>
                <a:cubicBezTo>
                  <a:pt x="4997" y="1812"/>
                  <a:pt x="4666" y="2142"/>
                  <a:pt x="4259" y="2142"/>
                </a:cubicBezTo>
                <a:cubicBezTo>
                  <a:pt x="3851" y="2142"/>
                  <a:pt x="3521" y="1812"/>
                  <a:pt x="3521" y="1404"/>
                </a:cubicBezTo>
                <a:cubicBezTo>
                  <a:pt x="3521" y="997"/>
                  <a:pt x="3852" y="667"/>
                  <a:pt x="4259" y="667"/>
                </a:cubicBezTo>
                <a:close/>
                <a:moveTo>
                  <a:pt x="3902" y="2808"/>
                </a:moveTo>
                <a:cubicBezTo>
                  <a:pt x="4112" y="2808"/>
                  <a:pt x="4282" y="2978"/>
                  <a:pt x="4282" y="3189"/>
                </a:cubicBezTo>
                <a:lnTo>
                  <a:pt x="4282" y="3902"/>
                </a:lnTo>
                <a:cubicBezTo>
                  <a:pt x="4282" y="4087"/>
                  <a:pt x="4432" y="4235"/>
                  <a:pt x="4615" y="4235"/>
                </a:cubicBezTo>
                <a:lnTo>
                  <a:pt x="6400" y="4236"/>
                </a:lnTo>
                <a:cubicBezTo>
                  <a:pt x="6888" y="4236"/>
                  <a:pt x="7302" y="4556"/>
                  <a:pt x="7442" y="4998"/>
                </a:cubicBezTo>
                <a:lnTo>
                  <a:pt x="3521" y="4998"/>
                </a:lnTo>
                <a:lnTo>
                  <a:pt x="3521" y="3189"/>
                </a:lnTo>
                <a:cubicBezTo>
                  <a:pt x="3521" y="2978"/>
                  <a:pt x="3691" y="2808"/>
                  <a:pt x="3902" y="2808"/>
                </a:cubicBezTo>
                <a:close/>
                <a:moveTo>
                  <a:pt x="7138" y="5665"/>
                </a:moveTo>
                <a:lnTo>
                  <a:pt x="7138" y="6425"/>
                </a:lnTo>
                <a:lnTo>
                  <a:pt x="5846" y="6425"/>
                </a:lnTo>
                <a:cubicBezTo>
                  <a:pt x="5652" y="6135"/>
                  <a:pt x="5412" y="5877"/>
                  <a:pt x="5137" y="5665"/>
                </a:cubicBezTo>
                <a:close/>
                <a:moveTo>
                  <a:pt x="6993" y="7091"/>
                </a:moveTo>
                <a:lnTo>
                  <a:pt x="7137" y="7246"/>
                </a:lnTo>
                <a:lnTo>
                  <a:pt x="7137" y="8452"/>
                </a:lnTo>
                <a:lnTo>
                  <a:pt x="6636" y="7950"/>
                </a:lnTo>
                <a:cubicBezTo>
                  <a:pt x="6574" y="7888"/>
                  <a:pt x="6489" y="7852"/>
                  <a:pt x="6400" y="7852"/>
                </a:cubicBezTo>
                <a:lnTo>
                  <a:pt x="6359" y="7852"/>
                </a:lnTo>
                <a:cubicBezTo>
                  <a:pt x="6332" y="7588"/>
                  <a:pt x="6271" y="7332"/>
                  <a:pt x="6182" y="7091"/>
                </a:cubicBezTo>
                <a:close/>
                <a:moveTo>
                  <a:pt x="3189" y="5665"/>
                </a:moveTo>
                <a:cubicBezTo>
                  <a:pt x="4579" y="5665"/>
                  <a:pt x="5710" y="6796"/>
                  <a:pt x="5710" y="8187"/>
                </a:cubicBezTo>
                <a:cubicBezTo>
                  <a:pt x="5710" y="9577"/>
                  <a:pt x="4579" y="10708"/>
                  <a:pt x="3189" y="10708"/>
                </a:cubicBezTo>
                <a:cubicBezTo>
                  <a:pt x="1797" y="10708"/>
                  <a:pt x="666" y="9577"/>
                  <a:pt x="666" y="8187"/>
                </a:cubicBezTo>
                <a:cubicBezTo>
                  <a:pt x="666" y="6796"/>
                  <a:pt x="1797" y="5665"/>
                  <a:pt x="3189" y="5665"/>
                </a:cubicBezTo>
                <a:close/>
                <a:moveTo>
                  <a:pt x="10707" y="5665"/>
                </a:moveTo>
                <a:lnTo>
                  <a:pt x="10707" y="10708"/>
                </a:lnTo>
                <a:lnTo>
                  <a:pt x="7804" y="10708"/>
                </a:lnTo>
                <a:lnTo>
                  <a:pt x="7804" y="5665"/>
                </a:lnTo>
                <a:close/>
                <a:moveTo>
                  <a:pt x="4260" y="1"/>
                </a:moveTo>
                <a:cubicBezTo>
                  <a:pt x="3486" y="1"/>
                  <a:pt x="2856" y="630"/>
                  <a:pt x="2856" y="1404"/>
                </a:cubicBezTo>
                <a:cubicBezTo>
                  <a:pt x="2856" y="1780"/>
                  <a:pt x="3005" y="2122"/>
                  <a:pt x="3247" y="2375"/>
                </a:cubicBezTo>
                <a:cubicBezTo>
                  <a:pt x="3010" y="2568"/>
                  <a:pt x="2856" y="2862"/>
                  <a:pt x="2856" y="3189"/>
                </a:cubicBezTo>
                <a:lnTo>
                  <a:pt x="2856" y="5014"/>
                </a:lnTo>
                <a:cubicBezTo>
                  <a:pt x="2592" y="5041"/>
                  <a:pt x="2336" y="5102"/>
                  <a:pt x="2096" y="5191"/>
                </a:cubicBezTo>
                <a:lnTo>
                  <a:pt x="2096" y="3546"/>
                </a:lnTo>
                <a:cubicBezTo>
                  <a:pt x="2096" y="2968"/>
                  <a:pt x="1626" y="2498"/>
                  <a:pt x="1048" y="2498"/>
                </a:cubicBezTo>
                <a:lnTo>
                  <a:pt x="691" y="2498"/>
                </a:lnTo>
                <a:cubicBezTo>
                  <a:pt x="506" y="2498"/>
                  <a:pt x="358" y="2648"/>
                  <a:pt x="358" y="2832"/>
                </a:cubicBezTo>
                <a:cubicBezTo>
                  <a:pt x="358" y="3016"/>
                  <a:pt x="507" y="3164"/>
                  <a:pt x="691" y="3164"/>
                </a:cubicBezTo>
                <a:lnTo>
                  <a:pt x="1048" y="3164"/>
                </a:lnTo>
                <a:cubicBezTo>
                  <a:pt x="1259" y="3164"/>
                  <a:pt x="1429" y="3334"/>
                  <a:pt x="1429" y="3545"/>
                </a:cubicBezTo>
                <a:lnTo>
                  <a:pt x="1429" y="5529"/>
                </a:lnTo>
                <a:cubicBezTo>
                  <a:pt x="569" y="6100"/>
                  <a:pt x="1" y="7078"/>
                  <a:pt x="1" y="8185"/>
                </a:cubicBezTo>
                <a:cubicBezTo>
                  <a:pt x="1" y="9943"/>
                  <a:pt x="1431" y="11374"/>
                  <a:pt x="3190" y="11374"/>
                </a:cubicBezTo>
                <a:cubicBezTo>
                  <a:pt x="4806" y="11374"/>
                  <a:pt x="6143" y="10165"/>
                  <a:pt x="6350" y="8606"/>
                </a:cubicBezTo>
                <a:lnTo>
                  <a:pt x="7139" y="9395"/>
                </a:lnTo>
                <a:lnTo>
                  <a:pt x="7139" y="11041"/>
                </a:lnTo>
                <a:cubicBezTo>
                  <a:pt x="7139" y="11226"/>
                  <a:pt x="7289" y="11374"/>
                  <a:pt x="7472" y="11374"/>
                </a:cubicBezTo>
                <a:lnTo>
                  <a:pt x="11041" y="11374"/>
                </a:lnTo>
                <a:cubicBezTo>
                  <a:pt x="11226" y="11374"/>
                  <a:pt x="11374" y="11224"/>
                  <a:pt x="11374" y="11041"/>
                </a:cubicBezTo>
                <a:lnTo>
                  <a:pt x="11374" y="5330"/>
                </a:lnTo>
                <a:cubicBezTo>
                  <a:pt x="11373" y="5148"/>
                  <a:pt x="11224" y="4998"/>
                  <a:pt x="11040" y="4998"/>
                </a:cubicBezTo>
                <a:lnTo>
                  <a:pt x="10660" y="4998"/>
                </a:lnTo>
                <a:lnTo>
                  <a:pt x="10660" y="3904"/>
                </a:lnTo>
                <a:cubicBezTo>
                  <a:pt x="10660" y="3813"/>
                  <a:pt x="10624" y="3726"/>
                  <a:pt x="10558" y="3663"/>
                </a:cubicBezTo>
                <a:lnTo>
                  <a:pt x="9232" y="2384"/>
                </a:lnTo>
                <a:lnTo>
                  <a:pt x="9232" y="334"/>
                </a:lnTo>
                <a:cubicBezTo>
                  <a:pt x="9232" y="150"/>
                  <a:pt x="9082" y="1"/>
                  <a:pt x="8899" y="1"/>
                </a:cubicBezTo>
                <a:cubicBezTo>
                  <a:pt x="8716" y="1"/>
                  <a:pt x="8566" y="151"/>
                  <a:pt x="8566" y="334"/>
                </a:cubicBezTo>
                <a:lnTo>
                  <a:pt x="8566" y="3904"/>
                </a:lnTo>
                <a:cubicBezTo>
                  <a:pt x="8566" y="4088"/>
                  <a:pt x="8716" y="4236"/>
                  <a:pt x="8899" y="4236"/>
                </a:cubicBezTo>
                <a:cubicBezTo>
                  <a:pt x="9082" y="4236"/>
                  <a:pt x="9232" y="4087"/>
                  <a:pt x="9232" y="3904"/>
                </a:cubicBezTo>
                <a:lnTo>
                  <a:pt x="9232" y="3311"/>
                </a:lnTo>
                <a:lnTo>
                  <a:pt x="9992" y="4045"/>
                </a:lnTo>
                <a:lnTo>
                  <a:pt x="9992" y="4999"/>
                </a:lnTo>
                <a:lnTo>
                  <a:pt x="8129" y="4999"/>
                </a:lnTo>
                <a:cubicBezTo>
                  <a:pt x="7973" y="4186"/>
                  <a:pt x="7257" y="3571"/>
                  <a:pt x="6400" y="3571"/>
                </a:cubicBezTo>
                <a:lnTo>
                  <a:pt x="4949" y="3571"/>
                </a:lnTo>
                <a:lnTo>
                  <a:pt x="4949" y="3190"/>
                </a:lnTo>
                <a:cubicBezTo>
                  <a:pt x="4949" y="3009"/>
                  <a:pt x="4903" y="2839"/>
                  <a:pt x="4822" y="2691"/>
                </a:cubicBezTo>
                <a:cubicBezTo>
                  <a:pt x="5316" y="2473"/>
                  <a:pt x="5663" y="1979"/>
                  <a:pt x="5663" y="1404"/>
                </a:cubicBezTo>
                <a:cubicBezTo>
                  <a:pt x="5663" y="630"/>
                  <a:pt x="5034" y="1"/>
                  <a:pt x="4260"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4" name="Google Shape;654;p49"/>
          <p:cNvSpPr/>
          <p:nvPr/>
        </p:nvSpPr>
        <p:spPr>
          <a:xfrm>
            <a:off x="5337091" y="5881881"/>
            <a:ext cx="182731" cy="182679"/>
          </a:xfrm>
          <a:custGeom>
            <a:avLst/>
            <a:gdLst/>
            <a:ahLst/>
            <a:cxnLst/>
            <a:rect l="l" t="t" r="r" b="b"/>
            <a:pathLst>
              <a:path w="3524" h="3523" extrusionOk="0">
                <a:moveTo>
                  <a:pt x="1763" y="668"/>
                </a:moveTo>
                <a:cubicBezTo>
                  <a:pt x="2364" y="668"/>
                  <a:pt x="2856" y="1159"/>
                  <a:pt x="2856" y="1762"/>
                </a:cubicBezTo>
                <a:cubicBezTo>
                  <a:pt x="2856" y="2363"/>
                  <a:pt x="2366" y="2856"/>
                  <a:pt x="1763" y="2856"/>
                </a:cubicBezTo>
                <a:cubicBezTo>
                  <a:pt x="1159" y="2856"/>
                  <a:pt x="669" y="2363"/>
                  <a:pt x="669" y="1762"/>
                </a:cubicBezTo>
                <a:cubicBezTo>
                  <a:pt x="669" y="1159"/>
                  <a:pt x="1160" y="668"/>
                  <a:pt x="1763" y="668"/>
                </a:cubicBezTo>
                <a:close/>
                <a:moveTo>
                  <a:pt x="1763" y="0"/>
                </a:moveTo>
                <a:cubicBezTo>
                  <a:pt x="790" y="0"/>
                  <a:pt x="1" y="790"/>
                  <a:pt x="1" y="1762"/>
                </a:cubicBezTo>
                <a:cubicBezTo>
                  <a:pt x="1" y="2733"/>
                  <a:pt x="790" y="3522"/>
                  <a:pt x="1763" y="3522"/>
                </a:cubicBezTo>
                <a:cubicBezTo>
                  <a:pt x="2734" y="3522"/>
                  <a:pt x="3523" y="2733"/>
                  <a:pt x="3523" y="1762"/>
                </a:cubicBezTo>
                <a:cubicBezTo>
                  <a:pt x="3523" y="790"/>
                  <a:pt x="2734" y="0"/>
                  <a:pt x="1763"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5" name="Google Shape;655;p49"/>
          <p:cNvSpPr/>
          <p:nvPr/>
        </p:nvSpPr>
        <p:spPr>
          <a:xfrm>
            <a:off x="6338742" y="5548671"/>
            <a:ext cx="593876" cy="589936"/>
          </a:xfrm>
          <a:custGeom>
            <a:avLst/>
            <a:gdLst/>
            <a:ahLst/>
            <a:cxnLst/>
            <a:rect l="l" t="t" r="r" b="b"/>
            <a:pathLst>
              <a:path w="11453" h="11377" extrusionOk="0">
                <a:moveTo>
                  <a:pt x="5728" y="669"/>
                </a:moveTo>
                <a:cubicBezTo>
                  <a:pt x="6896" y="669"/>
                  <a:pt x="7514" y="1373"/>
                  <a:pt x="7712" y="1638"/>
                </a:cubicBezTo>
                <a:lnTo>
                  <a:pt x="7713" y="1640"/>
                </a:lnTo>
                <a:cubicBezTo>
                  <a:pt x="7826" y="1791"/>
                  <a:pt x="7890" y="1979"/>
                  <a:pt x="7890" y="2169"/>
                </a:cubicBezTo>
                <a:lnTo>
                  <a:pt x="7890" y="2742"/>
                </a:lnTo>
                <a:lnTo>
                  <a:pt x="7431" y="2283"/>
                </a:lnTo>
                <a:cubicBezTo>
                  <a:pt x="7361" y="2214"/>
                  <a:pt x="7291" y="2142"/>
                  <a:pt x="7152" y="2142"/>
                </a:cubicBezTo>
                <a:cubicBezTo>
                  <a:pt x="7101" y="2142"/>
                  <a:pt x="7049" y="2154"/>
                  <a:pt x="7003" y="2177"/>
                </a:cubicBezTo>
                <a:cubicBezTo>
                  <a:pt x="6602" y="2377"/>
                  <a:pt x="6163" y="2477"/>
                  <a:pt x="5723" y="2477"/>
                </a:cubicBezTo>
                <a:cubicBezTo>
                  <a:pt x="5284" y="2477"/>
                  <a:pt x="4845" y="2377"/>
                  <a:pt x="4446" y="2177"/>
                </a:cubicBezTo>
                <a:cubicBezTo>
                  <a:pt x="4398" y="2153"/>
                  <a:pt x="4347" y="2142"/>
                  <a:pt x="4296" y="2142"/>
                </a:cubicBezTo>
                <a:cubicBezTo>
                  <a:pt x="4210" y="2142"/>
                  <a:pt x="4125" y="2176"/>
                  <a:pt x="4062" y="2239"/>
                </a:cubicBezTo>
                <a:lnTo>
                  <a:pt x="3559" y="2741"/>
                </a:lnTo>
                <a:lnTo>
                  <a:pt x="3559" y="2169"/>
                </a:lnTo>
                <a:cubicBezTo>
                  <a:pt x="3559" y="1980"/>
                  <a:pt x="3623" y="1791"/>
                  <a:pt x="3737" y="1640"/>
                </a:cubicBezTo>
                <a:lnTo>
                  <a:pt x="3738" y="1638"/>
                </a:lnTo>
                <a:cubicBezTo>
                  <a:pt x="3940" y="1368"/>
                  <a:pt x="4556" y="669"/>
                  <a:pt x="5728" y="669"/>
                </a:cubicBezTo>
                <a:close/>
                <a:moveTo>
                  <a:pt x="7080" y="2875"/>
                </a:moveTo>
                <a:lnTo>
                  <a:pt x="7379" y="3173"/>
                </a:lnTo>
                <a:cubicBezTo>
                  <a:pt x="7523" y="3318"/>
                  <a:pt x="7698" y="3421"/>
                  <a:pt x="7890" y="3477"/>
                </a:cubicBezTo>
                <a:lnTo>
                  <a:pt x="7890" y="3547"/>
                </a:lnTo>
                <a:cubicBezTo>
                  <a:pt x="7890" y="4741"/>
                  <a:pt x="6919" y="5712"/>
                  <a:pt x="5725" y="5712"/>
                </a:cubicBezTo>
                <a:cubicBezTo>
                  <a:pt x="4532" y="5712"/>
                  <a:pt x="3559" y="4742"/>
                  <a:pt x="3559" y="3547"/>
                </a:cubicBezTo>
                <a:lnTo>
                  <a:pt x="3559" y="3477"/>
                </a:lnTo>
                <a:cubicBezTo>
                  <a:pt x="3750" y="3421"/>
                  <a:pt x="3925" y="3318"/>
                  <a:pt x="4072" y="3173"/>
                </a:cubicBezTo>
                <a:lnTo>
                  <a:pt x="4370" y="2875"/>
                </a:lnTo>
                <a:cubicBezTo>
                  <a:pt x="4802" y="3055"/>
                  <a:pt x="5264" y="3144"/>
                  <a:pt x="5726" y="3144"/>
                </a:cubicBezTo>
                <a:cubicBezTo>
                  <a:pt x="6187" y="3144"/>
                  <a:pt x="6649" y="3055"/>
                  <a:pt x="7080" y="2875"/>
                </a:cubicBezTo>
                <a:close/>
                <a:moveTo>
                  <a:pt x="6462" y="6281"/>
                </a:moveTo>
                <a:lnTo>
                  <a:pt x="6462" y="7024"/>
                </a:lnTo>
                <a:lnTo>
                  <a:pt x="5724" y="8253"/>
                </a:lnTo>
                <a:lnTo>
                  <a:pt x="4986" y="7024"/>
                </a:lnTo>
                <a:lnTo>
                  <a:pt x="4986" y="6281"/>
                </a:lnTo>
                <a:cubicBezTo>
                  <a:pt x="5221" y="6344"/>
                  <a:pt x="5468" y="6379"/>
                  <a:pt x="5724" y="6379"/>
                </a:cubicBezTo>
                <a:cubicBezTo>
                  <a:pt x="5980" y="6379"/>
                  <a:pt x="6226" y="6346"/>
                  <a:pt x="6462" y="6281"/>
                </a:cubicBezTo>
                <a:close/>
                <a:moveTo>
                  <a:pt x="3227" y="9948"/>
                </a:moveTo>
                <a:cubicBezTo>
                  <a:pt x="3437" y="9948"/>
                  <a:pt x="3608" y="10119"/>
                  <a:pt x="3608" y="10329"/>
                </a:cubicBezTo>
                <a:cubicBezTo>
                  <a:pt x="3608" y="10539"/>
                  <a:pt x="3437" y="10709"/>
                  <a:pt x="3227" y="10709"/>
                </a:cubicBezTo>
                <a:cubicBezTo>
                  <a:pt x="3016" y="10709"/>
                  <a:pt x="2846" y="10539"/>
                  <a:pt x="2846" y="10329"/>
                </a:cubicBezTo>
                <a:cubicBezTo>
                  <a:pt x="2846" y="10119"/>
                  <a:pt x="3016" y="9948"/>
                  <a:pt x="3227" y="9948"/>
                </a:cubicBezTo>
                <a:close/>
                <a:moveTo>
                  <a:pt x="5727" y="1"/>
                </a:moveTo>
                <a:cubicBezTo>
                  <a:pt x="4253" y="1"/>
                  <a:pt x="3462" y="896"/>
                  <a:pt x="3207" y="1234"/>
                </a:cubicBezTo>
                <a:lnTo>
                  <a:pt x="3206" y="1237"/>
                </a:lnTo>
                <a:cubicBezTo>
                  <a:pt x="3006" y="1503"/>
                  <a:pt x="2896" y="1836"/>
                  <a:pt x="2896" y="2169"/>
                </a:cubicBezTo>
                <a:lnTo>
                  <a:pt x="2896" y="3547"/>
                </a:lnTo>
                <a:cubicBezTo>
                  <a:pt x="2896" y="4598"/>
                  <a:pt x="3470" y="5517"/>
                  <a:pt x="4324" y="6006"/>
                </a:cubicBezTo>
                <a:lnTo>
                  <a:pt x="4324" y="6849"/>
                </a:lnTo>
                <a:lnTo>
                  <a:pt x="2359" y="7286"/>
                </a:lnTo>
                <a:cubicBezTo>
                  <a:pt x="1636" y="7446"/>
                  <a:pt x="1043" y="7982"/>
                  <a:pt x="810" y="8683"/>
                </a:cubicBezTo>
                <a:lnTo>
                  <a:pt x="59" y="10936"/>
                </a:lnTo>
                <a:cubicBezTo>
                  <a:pt x="1" y="11110"/>
                  <a:pt x="95" y="11300"/>
                  <a:pt x="269" y="11358"/>
                </a:cubicBezTo>
                <a:cubicBezTo>
                  <a:pt x="304" y="11370"/>
                  <a:pt x="339" y="11375"/>
                  <a:pt x="374" y="11375"/>
                </a:cubicBezTo>
                <a:cubicBezTo>
                  <a:pt x="514" y="11375"/>
                  <a:pt x="644" y="11287"/>
                  <a:pt x="691" y="11148"/>
                </a:cubicBezTo>
                <a:lnTo>
                  <a:pt x="1441" y="8895"/>
                </a:lnTo>
                <a:cubicBezTo>
                  <a:pt x="1601" y="8413"/>
                  <a:pt x="2009" y="8046"/>
                  <a:pt x="2503" y="7937"/>
                </a:cubicBezTo>
                <a:lnTo>
                  <a:pt x="2896" y="7849"/>
                </a:lnTo>
                <a:lnTo>
                  <a:pt x="2896" y="9336"/>
                </a:lnTo>
                <a:cubicBezTo>
                  <a:pt x="2482" y="9476"/>
                  <a:pt x="2182" y="9868"/>
                  <a:pt x="2182" y="10329"/>
                </a:cubicBezTo>
                <a:cubicBezTo>
                  <a:pt x="2182" y="10907"/>
                  <a:pt x="2652" y="11377"/>
                  <a:pt x="3230" y="11377"/>
                </a:cubicBezTo>
                <a:cubicBezTo>
                  <a:pt x="3808" y="11377"/>
                  <a:pt x="4277" y="10907"/>
                  <a:pt x="4277" y="10329"/>
                </a:cubicBezTo>
                <a:cubicBezTo>
                  <a:pt x="4277" y="9868"/>
                  <a:pt x="3978" y="9476"/>
                  <a:pt x="3563" y="9336"/>
                </a:cubicBezTo>
                <a:lnTo>
                  <a:pt x="3563" y="7701"/>
                </a:lnTo>
                <a:lnTo>
                  <a:pt x="4495" y="7494"/>
                </a:lnTo>
                <a:lnTo>
                  <a:pt x="5444" y="9073"/>
                </a:lnTo>
                <a:cubicBezTo>
                  <a:pt x="5503" y="9174"/>
                  <a:pt x="5612" y="9235"/>
                  <a:pt x="5728" y="9235"/>
                </a:cubicBezTo>
                <a:cubicBezTo>
                  <a:pt x="5844" y="9235"/>
                  <a:pt x="5954" y="9173"/>
                  <a:pt x="6013" y="9073"/>
                </a:cubicBezTo>
                <a:lnTo>
                  <a:pt x="6961" y="7494"/>
                </a:lnTo>
                <a:lnTo>
                  <a:pt x="7892" y="7703"/>
                </a:lnTo>
                <a:lnTo>
                  <a:pt x="7892" y="8609"/>
                </a:lnTo>
                <a:cubicBezTo>
                  <a:pt x="7561" y="8689"/>
                  <a:pt x="6822" y="9065"/>
                  <a:pt x="6822" y="9973"/>
                </a:cubicBezTo>
                <a:lnTo>
                  <a:pt x="6822" y="11043"/>
                </a:lnTo>
                <a:cubicBezTo>
                  <a:pt x="6822" y="11228"/>
                  <a:pt x="6972" y="11377"/>
                  <a:pt x="7155" y="11377"/>
                </a:cubicBezTo>
                <a:lnTo>
                  <a:pt x="7513" y="11377"/>
                </a:lnTo>
                <a:cubicBezTo>
                  <a:pt x="7696" y="11377"/>
                  <a:pt x="7845" y="11227"/>
                  <a:pt x="7845" y="11043"/>
                </a:cubicBezTo>
                <a:cubicBezTo>
                  <a:pt x="7845" y="10859"/>
                  <a:pt x="7695" y="10711"/>
                  <a:pt x="7513" y="10711"/>
                </a:cubicBezTo>
                <a:lnTo>
                  <a:pt x="7489" y="10711"/>
                </a:lnTo>
                <a:lnTo>
                  <a:pt x="7489" y="9973"/>
                </a:lnTo>
                <a:cubicBezTo>
                  <a:pt x="7489" y="9565"/>
                  <a:pt x="7819" y="9235"/>
                  <a:pt x="8227" y="9235"/>
                </a:cubicBezTo>
                <a:cubicBezTo>
                  <a:pt x="8633" y="9235"/>
                  <a:pt x="8965" y="9565"/>
                  <a:pt x="8965" y="9973"/>
                </a:cubicBezTo>
                <a:lnTo>
                  <a:pt x="8965" y="10711"/>
                </a:lnTo>
                <a:lnTo>
                  <a:pt x="8942" y="10711"/>
                </a:lnTo>
                <a:cubicBezTo>
                  <a:pt x="8757" y="10711"/>
                  <a:pt x="8609" y="10861"/>
                  <a:pt x="8609" y="11043"/>
                </a:cubicBezTo>
                <a:cubicBezTo>
                  <a:pt x="8609" y="11228"/>
                  <a:pt x="8758" y="11377"/>
                  <a:pt x="8942" y="11377"/>
                </a:cubicBezTo>
                <a:lnTo>
                  <a:pt x="9299" y="11377"/>
                </a:lnTo>
                <a:cubicBezTo>
                  <a:pt x="9484" y="11377"/>
                  <a:pt x="9631" y="11227"/>
                  <a:pt x="9631" y="11043"/>
                </a:cubicBezTo>
                <a:lnTo>
                  <a:pt x="9631" y="9973"/>
                </a:lnTo>
                <a:cubicBezTo>
                  <a:pt x="9631" y="9314"/>
                  <a:pt x="9175" y="8758"/>
                  <a:pt x="8561" y="8609"/>
                </a:cubicBezTo>
                <a:lnTo>
                  <a:pt x="8561" y="7850"/>
                </a:lnTo>
                <a:lnTo>
                  <a:pt x="8953" y="7938"/>
                </a:lnTo>
                <a:cubicBezTo>
                  <a:pt x="9449" y="8048"/>
                  <a:pt x="9855" y="8416"/>
                  <a:pt x="10015" y="8896"/>
                </a:cubicBezTo>
                <a:lnTo>
                  <a:pt x="10766" y="11150"/>
                </a:lnTo>
                <a:cubicBezTo>
                  <a:pt x="10812" y="11288"/>
                  <a:pt x="10941" y="11377"/>
                  <a:pt x="11081" y="11377"/>
                </a:cubicBezTo>
                <a:cubicBezTo>
                  <a:pt x="11116" y="11377"/>
                  <a:pt x="11152" y="11371"/>
                  <a:pt x="11188" y="11359"/>
                </a:cubicBezTo>
                <a:cubicBezTo>
                  <a:pt x="11359" y="11300"/>
                  <a:pt x="11453" y="11111"/>
                  <a:pt x="11395" y="10936"/>
                </a:cubicBezTo>
                <a:lnTo>
                  <a:pt x="10645" y="8683"/>
                </a:lnTo>
                <a:cubicBezTo>
                  <a:pt x="10411" y="7981"/>
                  <a:pt x="9816" y="7446"/>
                  <a:pt x="9095" y="7286"/>
                </a:cubicBezTo>
                <a:lnTo>
                  <a:pt x="7131" y="6849"/>
                </a:lnTo>
                <a:lnTo>
                  <a:pt x="7131" y="6006"/>
                </a:lnTo>
                <a:cubicBezTo>
                  <a:pt x="7983" y="5517"/>
                  <a:pt x="8558" y="4598"/>
                  <a:pt x="8558" y="3547"/>
                </a:cubicBezTo>
                <a:lnTo>
                  <a:pt x="8558" y="2169"/>
                </a:lnTo>
                <a:cubicBezTo>
                  <a:pt x="8558" y="1836"/>
                  <a:pt x="8448" y="1506"/>
                  <a:pt x="8247" y="1237"/>
                </a:cubicBezTo>
                <a:lnTo>
                  <a:pt x="8246" y="1234"/>
                </a:lnTo>
                <a:cubicBezTo>
                  <a:pt x="7993" y="897"/>
                  <a:pt x="7201" y="1"/>
                  <a:pt x="5727"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6" name="Google Shape;656;p49"/>
          <p:cNvSpPr/>
          <p:nvPr/>
        </p:nvSpPr>
        <p:spPr>
          <a:xfrm>
            <a:off x="7598466" y="5548877"/>
            <a:ext cx="237644" cy="589728"/>
          </a:xfrm>
          <a:custGeom>
            <a:avLst/>
            <a:gdLst/>
            <a:ahLst/>
            <a:cxnLst/>
            <a:rect l="l" t="t" r="r" b="b"/>
            <a:pathLst>
              <a:path w="4583" h="11373" extrusionOk="0">
                <a:moveTo>
                  <a:pt x="2855" y="664"/>
                </a:moveTo>
                <a:lnTo>
                  <a:pt x="2855" y="2473"/>
                </a:lnTo>
                <a:cubicBezTo>
                  <a:pt x="2855" y="3076"/>
                  <a:pt x="2364" y="3567"/>
                  <a:pt x="1762" y="3567"/>
                </a:cubicBezTo>
                <a:cubicBezTo>
                  <a:pt x="1158" y="3567"/>
                  <a:pt x="668" y="3075"/>
                  <a:pt x="668" y="2473"/>
                </a:cubicBezTo>
                <a:lnTo>
                  <a:pt x="667" y="664"/>
                </a:lnTo>
                <a:close/>
                <a:moveTo>
                  <a:pt x="1761" y="4233"/>
                </a:moveTo>
                <a:cubicBezTo>
                  <a:pt x="1971" y="4233"/>
                  <a:pt x="2141" y="4404"/>
                  <a:pt x="2141" y="4614"/>
                </a:cubicBezTo>
                <a:cubicBezTo>
                  <a:pt x="2141" y="4825"/>
                  <a:pt x="1971" y="4995"/>
                  <a:pt x="1761" y="4995"/>
                </a:cubicBezTo>
                <a:cubicBezTo>
                  <a:pt x="1550" y="4995"/>
                  <a:pt x="1380" y="4825"/>
                  <a:pt x="1380" y="4614"/>
                </a:cubicBezTo>
                <a:cubicBezTo>
                  <a:pt x="1380" y="4404"/>
                  <a:pt x="1550" y="4233"/>
                  <a:pt x="1761" y="4233"/>
                </a:cubicBezTo>
                <a:close/>
                <a:moveTo>
                  <a:pt x="334" y="0"/>
                </a:moveTo>
                <a:cubicBezTo>
                  <a:pt x="150" y="0"/>
                  <a:pt x="1" y="150"/>
                  <a:pt x="1" y="332"/>
                </a:cubicBezTo>
                <a:lnTo>
                  <a:pt x="1" y="2474"/>
                </a:lnTo>
                <a:cubicBezTo>
                  <a:pt x="1" y="3134"/>
                  <a:pt x="367" y="3711"/>
                  <a:pt x="907" y="4012"/>
                </a:cubicBezTo>
                <a:cubicBezTo>
                  <a:pt x="785" y="4183"/>
                  <a:pt x="714" y="4391"/>
                  <a:pt x="714" y="4615"/>
                </a:cubicBezTo>
                <a:cubicBezTo>
                  <a:pt x="714" y="5193"/>
                  <a:pt x="1184" y="5663"/>
                  <a:pt x="1762" y="5663"/>
                </a:cubicBezTo>
                <a:lnTo>
                  <a:pt x="2855" y="5663"/>
                </a:lnTo>
                <a:lnTo>
                  <a:pt x="2855" y="6000"/>
                </a:lnTo>
                <a:cubicBezTo>
                  <a:pt x="2855" y="6577"/>
                  <a:pt x="3080" y="7121"/>
                  <a:pt x="3489" y="7527"/>
                </a:cubicBezTo>
                <a:lnTo>
                  <a:pt x="3490" y="7529"/>
                </a:lnTo>
                <a:cubicBezTo>
                  <a:pt x="3851" y="7892"/>
                  <a:pt x="3851" y="8479"/>
                  <a:pt x="3489" y="8841"/>
                </a:cubicBezTo>
                <a:lnTo>
                  <a:pt x="1779" y="10552"/>
                </a:lnTo>
                <a:cubicBezTo>
                  <a:pt x="1679" y="10651"/>
                  <a:pt x="1547" y="10707"/>
                  <a:pt x="1404" y="10707"/>
                </a:cubicBezTo>
                <a:lnTo>
                  <a:pt x="691" y="10707"/>
                </a:lnTo>
                <a:cubicBezTo>
                  <a:pt x="507" y="10707"/>
                  <a:pt x="358" y="10857"/>
                  <a:pt x="358" y="11039"/>
                </a:cubicBezTo>
                <a:cubicBezTo>
                  <a:pt x="358" y="11223"/>
                  <a:pt x="508" y="11373"/>
                  <a:pt x="691" y="11373"/>
                </a:cubicBezTo>
                <a:lnTo>
                  <a:pt x="1404" y="11373"/>
                </a:lnTo>
                <a:cubicBezTo>
                  <a:pt x="1723" y="11373"/>
                  <a:pt x="2024" y="11249"/>
                  <a:pt x="2250" y="11023"/>
                </a:cubicBezTo>
                <a:lnTo>
                  <a:pt x="3960" y="9312"/>
                </a:lnTo>
                <a:cubicBezTo>
                  <a:pt x="4582" y="8687"/>
                  <a:pt x="4583" y="7679"/>
                  <a:pt x="3959" y="7056"/>
                </a:cubicBezTo>
                <a:lnTo>
                  <a:pt x="3958" y="7055"/>
                </a:lnTo>
                <a:cubicBezTo>
                  <a:pt x="3676" y="6772"/>
                  <a:pt x="3521" y="6398"/>
                  <a:pt x="3521" y="5999"/>
                </a:cubicBezTo>
                <a:lnTo>
                  <a:pt x="3521" y="5328"/>
                </a:lnTo>
                <a:cubicBezTo>
                  <a:pt x="3521" y="5145"/>
                  <a:pt x="3371" y="4996"/>
                  <a:pt x="3189" y="4996"/>
                </a:cubicBezTo>
                <a:lnTo>
                  <a:pt x="2736" y="4996"/>
                </a:lnTo>
                <a:cubicBezTo>
                  <a:pt x="2782" y="4877"/>
                  <a:pt x="2808" y="4749"/>
                  <a:pt x="2808" y="4615"/>
                </a:cubicBezTo>
                <a:cubicBezTo>
                  <a:pt x="2808" y="4391"/>
                  <a:pt x="2737" y="4183"/>
                  <a:pt x="2616" y="4012"/>
                </a:cubicBezTo>
                <a:cubicBezTo>
                  <a:pt x="3155" y="3712"/>
                  <a:pt x="3521" y="3135"/>
                  <a:pt x="3521" y="2474"/>
                </a:cubicBezTo>
                <a:lnTo>
                  <a:pt x="3521" y="332"/>
                </a:lnTo>
                <a:cubicBezTo>
                  <a:pt x="3521" y="148"/>
                  <a:pt x="3371" y="0"/>
                  <a:pt x="3189" y="0"/>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7" name="Google Shape;657;p49"/>
          <p:cNvSpPr/>
          <p:nvPr/>
        </p:nvSpPr>
        <p:spPr>
          <a:xfrm>
            <a:off x="8494441" y="5548723"/>
            <a:ext cx="592580" cy="589936"/>
          </a:xfrm>
          <a:custGeom>
            <a:avLst/>
            <a:gdLst/>
            <a:ahLst/>
            <a:cxnLst/>
            <a:rect l="l" t="t" r="r" b="b"/>
            <a:pathLst>
              <a:path w="11428" h="11377" extrusionOk="0">
                <a:moveTo>
                  <a:pt x="3217" y="667"/>
                </a:moveTo>
                <a:cubicBezTo>
                  <a:pt x="3624" y="667"/>
                  <a:pt x="3955" y="997"/>
                  <a:pt x="3955" y="1404"/>
                </a:cubicBezTo>
                <a:cubicBezTo>
                  <a:pt x="3955" y="1812"/>
                  <a:pt x="3625" y="2142"/>
                  <a:pt x="3217" y="2142"/>
                </a:cubicBezTo>
                <a:cubicBezTo>
                  <a:pt x="2811" y="2142"/>
                  <a:pt x="2479" y="1812"/>
                  <a:pt x="2479" y="1404"/>
                </a:cubicBezTo>
                <a:cubicBezTo>
                  <a:pt x="2479" y="997"/>
                  <a:pt x="2811" y="667"/>
                  <a:pt x="3217" y="667"/>
                </a:cubicBezTo>
                <a:close/>
                <a:moveTo>
                  <a:pt x="7500" y="2452"/>
                </a:moveTo>
                <a:cubicBezTo>
                  <a:pt x="7907" y="2452"/>
                  <a:pt x="8238" y="2782"/>
                  <a:pt x="8238" y="3190"/>
                </a:cubicBezTo>
                <a:cubicBezTo>
                  <a:pt x="8238" y="3596"/>
                  <a:pt x="7908" y="3928"/>
                  <a:pt x="7500" y="3928"/>
                </a:cubicBezTo>
                <a:cubicBezTo>
                  <a:pt x="7093" y="3928"/>
                  <a:pt x="6762" y="3597"/>
                  <a:pt x="6762" y="3190"/>
                </a:cubicBezTo>
                <a:cubicBezTo>
                  <a:pt x="6762" y="2782"/>
                  <a:pt x="7094" y="2452"/>
                  <a:pt x="7500" y="2452"/>
                </a:cubicBezTo>
                <a:close/>
                <a:moveTo>
                  <a:pt x="2861" y="2810"/>
                </a:moveTo>
                <a:cubicBezTo>
                  <a:pt x="3072" y="2810"/>
                  <a:pt x="3242" y="2980"/>
                  <a:pt x="3242" y="3190"/>
                </a:cubicBezTo>
                <a:lnTo>
                  <a:pt x="3242" y="4618"/>
                </a:lnTo>
                <a:cubicBezTo>
                  <a:pt x="3242" y="4803"/>
                  <a:pt x="3392" y="4951"/>
                  <a:pt x="3574" y="4951"/>
                </a:cubicBezTo>
                <a:lnTo>
                  <a:pt x="4668" y="4951"/>
                </a:lnTo>
                <a:lnTo>
                  <a:pt x="4668" y="5712"/>
                </a:lnTo>
                <a:lnTo>
                  <a:pt x="3574" y="5712"/>
                </a:lnTo>
                <a:cubicBezTo>
                  <a:pt x="2971" y="5712"/>
                  <a:pt x="2481" y="5221"/>
                  <a:pt x="2481" y="4618"/>
                </a:cubicBezTo>
                <a:lnTo>
                  <a:pt x="2481" y="3190"/>
                </a:lnTo>
                <a:cubicBezTo>
                  <a:pt x="2481" y="2980"/>
                  <a:pt x="2651" y="2810"/>
                  <a:pt x="2861" y="2810"/>
                </a:cubicBezTo>
                <a:close/>
                <a:moveTo>
                  <a:pt x="7144" y="4593"/>
                </a:moveTo>
                <a:cubicBezTo>
                  <a:pt x="7355" y="4593"/>
                  <a:pt x="7525" y="4764"/>
                  <a:pt x="7525" y="4974"/>
                </a:cubicBezTo>
                <a:lnTo>
                  <a:pt x="7525" y="5687"/>
                </a:lnTo>
                <a:cubicBezTo>
                  <a:pt x="7525" y="5872"/>
                  <a:pt x="7675" y="6021"/>
                  <a:pt x="7857" y="6021"/>
                </a:cubicBezTo>
                <a:lnTo>
                  <a:pt x="9666" y="6021"/>
                </a:lnTo>
                <a:lnTo>
                  <a:pt x="9666" y="6781"/>
                </a:lnTo>
                <a:lnTo>
                  <a:pt x="8423" y="6781"/>
                </a:lnTo>
                <a:cubicBezTo>
                  <a:pt x="8048" y="6554"/>
                  <a:pt x="7612" y="6424"/>
                  <a:pt x="7143" y="6424"/>
                </a:cubicBezTo>
                <a:cubicBezTo>
                  <a:pt x="7014" y="6424"/>
                  <a:pt x="6886" y="6434"/>
                  <a:pt x="6762" y="6454"/>
                </a:cubicBezTo>
                <a:lnTo>
                  <a:pt x="6762" y="4974"/>
                </a:lnTo>
                <a:lnTo>
                  <a:pt x="6763" y="4974"/>
                </a:lnTo>
                <a:cubicBezTo>
                  <a:pt x="6763" y="4764"/>
                  <a:pt x="6934" y="4593"/>
                  <a:pt x="7144" y="4593"/>
                </a:cubicBezTo>
                <a:close/>
                <a:moveTo>
                  <a:pt x="1814" y="8990"/>
                </a:moveTo>
                <a:lnTo>
                  <a:pt x="1814" y="10190"/>
                </a:lnTo>
                <a:lnTo>
                  <a:pt x="1433" y="10571"/>
                </a:lnTo>
                <a:lnTo>
                  <a:pt x="833" y="9970"/>
                </a:lnTo>
                <a:lnTo>
                  <a:pt x="1814" y="8990"/>
                </a:lnTo>
                <a:close/>
                <a:moveTo>
                  <a:pt x="2481" y="5995"/>
                </a:moveTo>
                <a:cubicBezTo>
                  <a:pt x="2699" y="6167"/>
                  <a:pt x="2958" y="6291"/>
                  <a:pt x="3242" y="6346"/>
                </a:cubicBezTo>
                <a:lnTo>
                  <a:pt x="3242" y="10708"/>
                </a:lnTo>
                <a:lnTo>
                  <a:pt x="2481" y="10708"/>
                </a:lnTo>
                <a:lnTo>
                  <a:pt x="2481" y="5995"/>
                </a:lnTo>
                <a:close/>
                <a:moveTo>
                  <a:pt x="7144" y="7091"/>
                </a:moveTo>
                <a:cubicBezTo>
                  <a:pt x="8141" y="7091"/>
                  <a:pt x="8953" y="7903"/>
                  <a:pt x="8953" y="8900"/>
                </a:cubicBezTo>
                <a:cubicBezTo>
                  <a:pt x="8951" y="9897"/>
                  <a:pt x="8141" y="10708"/>
                  <a:pt x="7144" y="10708"/>
                </a:cubicBezTo>
                <a:cubicBezTo>
                  <a:pt x="6147" y="10708"/>
                  <a:pt x="5336" y="9897"/>
                  <a:pt x="5336" y="8900"/>
                </a:cubicBezTo>
                <a:cubicBezTo>
                  <a:pt x="5336" y="7903"/>
                  <a:pt x="6147" y="7091"/>
                  <a:pt x="7144" y="7091"/>
                </a:cubicBezTo>
                <a:close/>
                <a:moveTo>
                  <a:pt x="10424" y="8876"/>
                </a:moveTo>
                <a:lnTo>
                  <a:pt x="10685" y="10708"/>
                </a:lnTo>
                <a:lnTo>
                  <a:pt x="9930" y="10708"/>
                </a:lnTo>
                <a:lnTo>
                  <a:pt x="9668" y="8876"/>
                </a:lnTo>
                <a:close/>
                <a:moveTo>
                  <a:pt x="3221" y="1"/>
                </a:moveTo>
                <a:cubicBezTo>
                  <a:pt x="2447" y="1"/>
                  <a:pt x="1818" y="630"/>
                  <a:pt x="1818" y="1404"/>
                </a:cubicBezTo>
                <a:cubicBezTo>
                  <a:pt x="1818" y="1780"/>
                  <a:pt x="1967" y="2122"/>
                  <a:pt x="2209" y="2375"/>
                </a:cubicBezTo>
                <a:cubicBezTo>
                  <a:pt x="1972" y="2568"/>
                  <a:pt x="1818" y="2862"/>
                  <a:pt x="1818" y="3189"/>
                </a:cubicBezTo>
                <a:lnTo>
                  <a:pt x="1818" y="8047"/>
                </a:lnTo>
                <a:lnTo>
                  <a:pt x="131" y="9735"/>
                </a:lnTo>
                <a:cubicBezTo>
                  <a:pt x="1" y="9865"/>
                  <a:pt x="1" y="10075"/>
                  <a:pt x="131" y="10205"/>
                </a:cubicBezTo>
                <a:lnTo>
                  <a:pt x="1201" y="11276"/>
                </a:lnTo>
                <a:cubicBezTo>
                  <a:pt x="1266" y="11341"/>
                  <a:pt x="1352" y="11374"/>
                  <a:pt x="1437" y="11374"/>
                </a:cubicBezTo>
                <a:cubicBezTo>
                  <a:pt x="1522" y="11374"/>
                  <a:pt x="1607" y="11341"/>
                  <a:pt x="1672" y="11276"/>
                </a:cubicBezTo>
                <a:lnTo>
                  <a:pt x="1827" y="11121"/>
                </a:lnTo>
                <a:cubicBezTo>
                  <a:pt x="1863" y="11265"/>
                  <a:pt x="1993" y="11374"/>
                  <a:pt x="2149" y="11374"/>
                </a:cubicBezTo>
                <a:lnTo>
                  <a:pt x="3578" y="11374"/>
                </a:lnTo>
                <a:cubicBezTo>
                  <a:pt x="3762" y="11374"/>
                  <a:pt x="3910" y="11224"/>
                  <a:pt x="3910" y="11041"/>
                </a:cubicBezTo>
                <a:lnTo>
                  <a:pt x="3910" y="6378"/>
                </a:lnTo>
                <a:lnTo>
                  <a:pt x="5004" y="6378"/>
                </a:lnTo>
                <a:cubicBezTo>
                  <a:pt x="5188" y="6378"/>
                  <a:pt x="5337" y="6228"/>
                  <a:pt x="5337" y="6045"/>
                </a:cubicBezTo>
                <a:lnTo>
                  <a:pt x="5337" y="5003"/>
                </a:lnTo>
                <a:cubicBezTo>
                  <a:pt x="5778" y="5143"/>
                  <a:pt x="6098" y="5557"/>
                  <a:pt x="6098" y="6045"/>
                </a:cubicBezTo>
                <a:lnTo>
                  <a:pt x="6098" y="6659"/>
                </a:lnTo>
                <a:cubicBezTo>
                  <a:pt x="5256" y="7054"/>
                  <a:pt x="4670" y="7910"/>
                  <a:pt x="4670" y="8901"/>
                </a:cubicBezTo>
                <a:cubicBezTo>
                  <a:pt x="4670" y="10266"/>
                  <a:pt x="5781" y="11376"/>
                  <a:pt x="7144" y="11376"/>
                </a:cubicBezTo>
                <a:cubicBezTo>
                  <a:pt x="7999" y="11376"/>
                  <a:pt x="8753" y="10940"/>
                  <a:pt x="9197" y="10282"/>
                </a:cubicBezTo>
                <a:lnTo>
                  <a:pt x="9312" y="11090"/>
                </a:lnTo>
                <a:cubicBezTo>
                  <a:pt x="9336" y="11254"/>
                  <a:pt x="9476" y="11377"/>
                  <a:pt x="9643" y="11377"/>
                </a:cubicBezTo>
                <a:lnTo>
                  <a:pt x="11071" y="11377"/>
                </a:lnTo>
                <a:cubicBezTo>
                  <a:pt x="11272" y="11376"/>
                  <a:pt x="11428" y="11195"/>
                  <a:pt x="11400" y="10995"/>
                </a:cubicBezTo>
                <a:lnTo>
                  <a:pt x="11042" y="8496"/>
                </a:lnTo>
                <a:cubicBezTo>
                  <a:pt x="11019" y="8332"/>
                  <a:pt x="10879" y="8209"/>
                  <a:pt x="10712" y="8209"/>
                </a:cubicBezTo>
                <a:lnTo>
                  <a:pt x="9520" y="8209"/>
                </a:lnTo>
                <a:cubicBezTo>
                  <a:pt x="9440" y="7932"/>
                  <a:pt x="9312" y="7676"/>
                  <a:pt x="9146" y="7449"/>
                </a:cubicBezTo>
                <a:lnTo>
                  <a:pt x="9999" y="7449"/>
                </a:lnTo>
                <a:cubicBezTo>
                  <a:pt x="10183" y="7449"/>
                  <a:pt x="10332" y="7299"/>
                  <a:pt x="10332" y="7116"/>
                </a:cubicBezTo>
                <a:lnTo>
                  <a:pt x="10332" y="5687"/>
                </a:lnTo>
                <a:cubicBezTo>
                  <a:pt x="10332" y="5504"/>
                  <a:pt x="10182" y="5355"/>
                  <a:pt x="9999" y="5355"/>
                </a:cubicBezTo>
                <a:lnTo>
                  <a:pt x="8191" y="5355"/>
                </a:lnTo>
                <a:lnTo>
                  <a:pt x="8191" y="4974"/>
                </a:lnTo>
                <a:cubicBezTo>
                  <a:pt x="8191" y="4794"/>
                  <a:pt x="8144" y="4623"/>
                  <a:pt x="8064" y="4475"/>
                </a:cubicBezTo>
                <a:cubicBezTo>
                  <a:pt x="8558" y="4257"/>
                  <a:pt x="8905" y="3763"/>
                  <a:pt x="8905" y="3189"/>
                </a:cubicBezTo>
                <a:cubicBezTo>
                  <a:pt x="8905" y="2415"/>
                  <a:pt x="8275" y="1785"/>
                  <a:pt x="7501" y="1785"/>
                </a:cubicBezTo>
                <a:cubicBezTo>
                  <a:pt x="6727" y="1785"/>
                  <a:pt x="6098" y="2415"/>
                  <a:pt x="6098" y="3189"/>
                </a:cubicBezTo>
                <a:cubicBezTo>
                  <a:pt x="6098" y="3564"/>
                  <a:pt x="6246" y="3906"/>
                  <a:pt x="6489" y="4159"/>
                </a:cubicBezTo>
                <a:cubicBezTo>
                  <a:pt x="6320" y="4294"/>
                  <a:pt x="6195" y="4482"/>
                  <a:pt x="6137" y="4695"/>
                </a:cubicBezTo>
                <a:cubicBezTo>
                  <a:pt x="5822" y="4432"/>
                  <a:pt x="5417" y="4283"/>
                  <a:pt x="5006" y="4283"/>
                </a:cubicBezTo>
                <a:lnTo>
                  <a:pt x="3912" y="4283"/>
                </a:lnTo>
                <a:lnTo>
                  <a:pt x="3912" y="3189"/>
                </a:lnTo>
                <a:cubicBezTo>
                  <a:pt x="3912" y="3012"/>
                  <a:pt x="3868" y="2841"/>
                  <a:pt x="3785" y="2689"/>
                </a:cubicBezTo>
                <a:cubicBezTo>
                  <a:pt x="4279" y="2472"/>
                  <a:pt x="4625" y="1977"/>
                  <a:pt x="4625" y="1404"/>
                </a:cubicBezTo>
                <a:cubicBezTo>
                  <a:pt x="4625" y="630"/>
                  <a:pt x="3995" y="1"/>
                  <a:pt x="3221"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58" name="Google Shape;658;p49"/>
          <p:cNvSpPr/>
          <p:nvPr/>
        </p:nvSpPr>
        <p:spPr>
          <a:xfrm>
            <a:off x="9624273" y="5548723"/>
            <a:ext cx="486903" cy="589936"/>
          </a:xfrm>
          <a:custGeom>
            <a:avLst/>
            <a:gdLst/>
            <a:ahLst/>
            <a:cxnLst/>
            <a:rect l="l" t="t" r="r" b="b"/>
            <a:pathLst>
              <a:path w="9390" h="11377" extrusionOk="0">
                <a:moveTo>
                  <a:pt x="6912" y="667"/>
                </a:moveTo>
                <a:cubicBezTo>
                  <a:pt x="7910" y="667"/>
                  <a:pt x="8720" y="1475"/>
                  <a:pt x="8720" y="2476"/>
                </a:cubicBezTo>
                <a:cubicBezTo>
                  <a:pt x="8719" y="2960"/>
                  <a:pt x="8533" y="3414"/>
                  <a:pt x="8191" y="3754"/>
                </a:cubicBezTo>
                <a:lnTo>
                  <a:pt x="7670" y="4274"/>
                </a:lnTo>
                <a:lnTo>
                  <a:pt x="7131" y="3737"/>
                </a:lnTo>
                <a:lnTo>
                  <a:pt x="7652" y="3216"/>
                </a:lnTo>
                <a:cubicBezTo>
                  <a:pt x="7851" y="3018"/>
                  <a:pt x="7960" y="2755"/>
                  <a:pt x="7960" y="2476"/>
                </a:cubicBezTo>
                <a:cubicBezTo>
                  <a:pt x="7960" y="1903"/>
                  <a:pt x="7497" y="1428"/>
                  <a:pt x="6912" y="1428"/>
                </a:cubicBezTo>
                <a:cubicBezTo>
                  <a:pt x="6632" y="1428"/>
                  <a:pt x="6369" y="1537"/>
                  <a:pt x="6171" y="1735"/>
                </a:cubicBezTo>
                <a:lnTo>
                  <a:pt x="6155" y="1752"/>
                </a:lnTo>
                <a:lnTo>
                  <a:pt x="5617" y="1214"/>
                </a:lnTo>
                <a:lnTo>
                  <a:pt x="5634" y="1197"/>
                </a:lnTo>
                <a:cubicBezTo>
                  <a:pt x="5975" y="855"/>
                  <a:pt x="6429" y="667"/>
                  <a:pt x="6912" y="667"/>
                </a:cubicBezTo>
                <a:close/>
                <a:moveTo>
                  <a:pt x="6661" y="4209"/>
                </a:moveTo>
                <a:lnTo>
                  <a:pt x="7198" y="4747"/>
                </a:lnTo>
                <a:lnTo>
                  <a:pt x="2384" y="9560"/>
                </a:lnTo>
                <a:lnTo>
                  <a:pt x="1846" y="9023"/>
                </a:lnTo>
                <a:lnTo>
                  <a:pt x="6661" y="4209"/>
                </a:lnTo>
                <a:close/>
                <a:moveTo>
                  <a:pt x="1375" y="9494"/>
                </a:moveTo>
                <a:lnTo>
                  <a:pt x="1912" y="10032"/>
                </a:lnTo>
                <a:lnTo>
                  <a:pt x="1375" y="10571"/>
                </a:lnTo>
                <a:lnTo>
                  <a:pt x="836" y="10032"/>
                </a:lnTo>
                <a:lnTo>
                  <a:pt x="1375" y="9494"/>
                </a:lnTo>
                <a:close/>
                <a:moveTo>
                  <a:pt x="6912" y="1"/>
                </a:moveTo>
                <a:cubicBezTo>
                  <a:pt x="6252" y="1"/>
                  <a:pt x="5630" y="259"/>
                  <a:pt x="5163" y="726"/>
                </a:cubicBezTo>
                <a:lnTo>
                  <a:pt x="4910" y="979"/>
                </a:lnTo>
                <a:cubicBezTo>
                  <a:pt x="4780" y="1109"/>
                  <a:pt x="4780" y="1321"/>
                  <a:pt x="4910" y="1450"/>
                </a:cubicBezTo>
                <a:lnTo>
                  <a:pt x="5920" y="2460"/>
                </a:lnTo>
                <a:cubicBezTo>
                  <a:pt x="5985" y="2525"/>
                  <a:pt x="6071" y="2558"/>
                  <a:pt x="6156" y="2558"/>
                </a:cubicBezTo>
                <a:cubicBezTo>
                  <a:pt x="6242" y="2558"/>
                  <a:pt x="6327" y="2525"/>
                  <a:pt x="6391" y="2460"/>
                </a:cubicBezTo>
                <a:lnTo>
                  <a:pt x="6644" y="2207"/>
                </a:lnTo>
                <a:cubicBezTo>
                  <a:pt x="6716" y="2135"/>
                  <a:pt x="6811" y="2096"/>
                  <a:pt x="6912" y="2096"/>
                </a:cubicBezTo>
                <a:cubicBezTo>
                  <a:pt x="7122" y="2096"/>
                  <a:pt x="7292" y="2266"/>
                  <a:pt x="7292" y="2477"/>
                </a:cubicBezTo>
                <a:cubicBezTo>
                  <a:pt x="7292" y="2579"/>
                  <a:pt x="7253" y="2674"/>
                  <a:pt x="7182" y="2746"/>
                </a:cubicBezTo>
                <a:lnTo>
                  <a:pt x="130" y="9798"/>
                </a:lnTo>
                <a:cubicBezTo>
                  <a:pt x="0" y="9928"/>
                  <a:pt x="0" y="10138"/>
                  <a:pt x="130" y="10268"/>
                </a:cubicBezTo>
                <a:lnTo>
                  <a:pt x="1140" y="11279"/>
                </a:lnTo>
                <a:cubicBezTo>
                  <a:pt x="1202" y="11341"/>
                  <a:pt x="1288" y="11377"/>
                  <a:pt x="1377" y="11377"/>
                </a:cubicBezTo>
                <a:cubicBezTo>
                  <a:pt x="1465" y="11377"/>
                  <a:pt x="1549" y="11342"/>
                  <a:pt x="1613" y="11279"/>
                </a:cubicBezTo>
                <a:lnTo>
                  <a:pt x="8664" y="4227"/>
                </a:lnTo>
                <a:cubicBezTo>
                  <a:pt x="9131" y="3761"/>
                  <a:pt x="9389" y="3138"/>
                  <a:pt x="9389" y="2478"/>
                </a:cubicBezTo>
                <a:cubicBezTo>
                  <a:pt x="9386" y="1109"/>
                  <a:pt x="8281" y="1"/>
                  <a:pt x="6912" y="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nvGrpSpPr>
          <p:cNvPr id="659" name="Google Shape;659;p49"/>
          <p:cNvGrpSpPr/>
          <p:nvPr/>
        </p:nvGrpSpPr>
        <p:grpSpPr>
          <a:xfrm>
            <a:off x="10651175" y="5548723"/>
            <a:ext cx="589832" cy="589780"/>
            <a:chOff x="7988381" y="4161542"/>
            <a:chExt cx="442374" cy="442335"/>
          </a:xfrm>
        </p:grpSpPr>
        <p:sp>
          <p:nvSpPr>
            <p:cNvPr id="660" name="Google Shape;660;p49"/>
            <p:cNvSpPr/>
            <p:nvPr/>
          </p:nvSpPr>
          <p:spPr>
            <a:xfrm>
              <a:off x="7988381" y="4161542"/>
              <a:ext cx="442374" cy="442335"/>
            </a:xfrm>
            <a:custGeom>
              <a:avLst/>
              <a:gdLst/>
              <a:ahLst/>
              <a:cxnLst/>
              <a:rect l="l" t="t" r="r" b="b"/>
              <a:pathLst>
                <a:path w="11375" h="11374" extrusionOk="0">
                  <a:moveTo>
                    <a:pt x="11040" y="1"/>
                  </a:moveTo>
                  <a:lnTo>
                    <a:pt x="333" y="1"/>
                  </a:lnTo>
                  <a:cubicBezTo>
                    <a:pt x="149" y="1"/>
                    <a:pt x="0" y="151"/>
                    <a:pt x="0" y="334"/>
                  </a:cubicBezTo>
                  <a:lnTo>
                    <a:pt x="0" y="11041"/>
                  </a:lnTo>
                  <a:cubicBezTo>
                    <a:pt x="0" y="11226"/>
                    <a:pt x="150" y="11374"/>
                    <a:pt x="333" y="11374"/>
                  </a:cubicBezTo>
                  <a:lnTo>
                    <a:pt x="11040" y="11374"/>
                  </a:lnTo>
                  <a:cubicBezTo>
                    <a:pt x="11225" y="11374"/>
                    <a:pt x="11373" y="11224"/>
                    <a:pt x="11373" y="11041"/>
                  </a:cubicBezTo>
                  <a:lnTo>
                    <a:pt x="11373" y="334"/>
                  </a:lnTo>
                  <a:cubicBezTo>
                    <a:pt x="11375" y="151"/>
                    <a:pt x="11225" y="1"/>
                    <a:pt x="11040" y="1"/>
                  </a:cubicBezTo>
                  <a:close/>
                  <a:moveTo>
                    <a:pt x="10707" y="10708"/>
                  </a:moveTo>
                  <a:lnTo>
                    <a:pt x="668" y="10708"/>
                  </a:lnTo>
                  <a:lnTo>
                    <a:pt x="668" y="669"/>
                  </a:lnTo>
                  <a:lnTo>
                    <a:pt x="10707" y="669"/>
                  </a:ln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1" name="Google Shape;661;p49"/>
            <p:cNvSpPr/>
            <p:nvPr/>
          </p:nvSpPr>
          <p:spPr>
            <a:xfrm>
              <a:off x="8057800" y="4230960"/>
              <a:ext cx="25940" cy="25901"/>
            </a:xfrm>
            <a:custGeom>
              <a:avLst/>
              <a:gdLst/>
              <a:ahLst/>
              <a:cxnLst/>
              <a:rect l="l" t="t" r="r" b="b"/>
              <a:pathLst>
                <a:path w="667" h="666" extrusionOk="0">
                  <a:moveTo>
                    <a:pt x="666" y="334"/>
                  </a:moveTo>
                  <a:cubicBezTo>
                    <a:pt x="666" y="517"/>
                    <a:pt x="517" y="666"/>
                    <a:pt x="334" y="666"/>
                  </a:cubicBezTo>
                  <a:cubicBezTo>
                    <a:pt x="150" y="666"/>
                    <a:pt x="0" y="517"/>
                    <a:pt x="0" y="334"/>
                  </a:cubicBezTo>
                  <a:cubicBezTo>
                    <a:pt x="0" y="149"/>
                    <a:pt x="150" y="0"/>
                    <a:pt x="334" y="0"/>
                  </a:cubicBezTo>
                  <a:cubicBezTo>
                    <a:pt x="517"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2" name="Google Shape;662;p49"/>
            <p:cNvSpPr/>
            <p:nvPr/>
          </p:nvSpPr>
          <p:spPr>
            <a:xfrm>
              <a:off x="8187343" y="4230999"/>
              <a:ext cx="25940" cy="25901"/>
            </a:xfrm>
            <a:custGeom>
              <a:avLst/>
              <a:gdLst/>
              <a:ahLst/>
              <a:cxnLst/>
              <a:rect l="l" t="t" r="r" b="b"/>
              <a:pathLst>
                <a:path w="667" h="666" extrusionOk="0">
                  <a:moveTo>
                    <a:pt x="333" y="666"/>
                  </a:moveTo>
                  <a:cubicBezTo>
                    <a:pt x="517" y="666"/>
                    <a:pt x="666" y="516"/>
                    <a:pt x="666" y="334"/>
                  </a:cubicBezTo>
                  <a:cubicBezTo>
                    <a:pt x="666" y="150"/>
                    <a:pt x="517" y="0"/>
                    <a:pt x="333" y="0"/>
                  </a:cubicBezTo>
                  <a:cubicBezTo>
                    <a:pt x="149" y="0"/>
                    <a:pt x="1" y="150"/>
                    <a:pt x="1" y="334"/>
                  </a:cubicBezTo>
                  <a:cubicBezTo>
                    <a:pt x="1" y="516"/>
                    <a:pt x="149" y="666"/>
                    <a:pt x="333" y="666"/>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3" name="Google Shape;663;p49"/>
            <p:cNvSpPr/>
            <p:nvPr/>
          </p:nvSpPr>
          <p:spPr>
            <a:xfrm>
              <a:off x="8228955" y="4230999"/>
              <a:ext cx="25940" cy="25901"/>
            </a:xfrm>
            <a:custGeom>
              <a:avLst/>
              <a:gdLst/>
              <a:ahLst/>
              <a:cxnLst/>
              <a:rect l="l" t="t" r="r" b="b"/>
              <a:pathLst>
                <a:path w="667" h="666" extrusionOk="0">
                  <a:moveTo>
                    <a:pt x="334" y="666"/>
                  </a:moveTo>
                  <a:cubicBezTo>
                    <a:pt x="517" y="666"/>
                    <a:pt x="667" y="516"/>
                    <a:pt x="667" y="334"/>
                  </a:cubicBezTo>
                  <a:cubicBezTo>
                    <a:pt x="667" y="150"/>
                    <a:pt x="517" y="0"/>
                    <a:pt x="334" y="0"/>
                  </a:cubicBezTo>
                  <a:cubicBezTo>
                    <a:pt x="150" y="0"/>
                    <a:pt x="1" y="150"/>
                    <a:pt x="1" y="334"/>
                  </a:cubicBezTo>
                  <a:cubicBezTo>
                    <a:pt x="1" y="516"/>
                    <a:pt x="150" y="666"/>
                    <a:pt x="334" y="666"/>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4" name="Google Shape;664;p49"/>
            <p:cNvSpPr/>
            <p:nvPr/>
          </p:nvSpPr>
          <p:spPr>
            <a:xfrm>
              <a:off x="8293746" y="4230960"/>
              <a:ext cx="25940" cy="25901"/>
            </a:xfrm>
            <a:custGeom>
              <a:avLst/>
              <a:gdLst/>
              <a:ahLst/>
              <a:cxnLst/>
              <a:rect l="l" t="t" r="r" b="b"/>
              <a:pathLst>
                <a:path w="667" h="666" extrusionOk="0">
                  <a:moveTo>
                    <a:pt x="666" y="334"/>
                  </a:moveTo>
                  <a:cubicBezTo>
                    <a:pt x="666" y="517"/>
                    <a:pt x="518" y="666"/>
                    <a:pt x="334" y="666"/>
                  </a:cubicBezTo>
                  <a:cubicBezTo>
                    <a:pt x="149" y="666"/>
                    <a:pt x="1" y="517"/>
                    <a:pt x="1" y="334"/>
                  </a:cubicBezTo>
                  <a:cubicBezTo>
                    <a:pt x="1" y="149"/>
                    <a:pt x="149" y="0"/>
                    <a:pt x="334" y="0"/>
                  </a:cubicBezTo>
                  <a:cubicBezTo>
                    <a:pt x="518"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5" name="Google Shape;665;p49"/>
            <p:cNvSpPr/>
            <p:nvPr/>
          </p:nvSpPr>
          <p:spPr>
            <a:xfrm>
              <a:off x="8335397" y="4230960"/>
              <a:ext cx="25940" cy="25901"/>
            </a:xfrm>
            <a:custGeom>
              <a:avLst/>
              <a:gdLst/>
              <a:ahLst/>
              <a:cxnLst/>
              <a:rect l="l" t="t" r="r" b="b"/>
              <a:pathLst>
                <a:path w="667" h="666" extrusionOk="0">
                  <a:moveTo>
                    <a:pt x="666" y="334"/>
                  </a:moveTo>
                  <a:cubicBezTo>
                    <a:pt x="666" y="517"/>
                    <a:pt x="517" y="666"/>
                    <a:pt x="333" y="666"/>
                  </a:cubicBezTo>
                  <a:cubicBezTo>
                    <a:pt x="149" y="666"/>
                    <a:pt x="1" y="517"/>
                    <a:pt x="1" y="334"/>
                  </a:cubicBezTo>
                  <a:cubicBezTo>
                    <a:pt x="1" y="149"/>
                    <a:pt x="149" y="0"/>
                    <a:pt x="333" y="0"/>
                  </a:cubicBezTo>
                  <a:cubicBezTo>
                    <a:pt x="517"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6" name="Google Shape;666;p49"/>
            <p:cNvSpPr/>
            <p:nvPr/>
          </p:nvSpPr>
          <p:spPr>
            <a:xfrm>
              <a:off x="8335397" y="4272651"/>
              <a:ext cx="25940" cy="25940"/>
            </a:xfrm>
            <a:custGeom>
              <a:avLst/>
              <a:gdLst/>
              <a:ahLst/>
              <a:cxnLst/>
              <a:rect l="l" t="t" r="r" b="b"/>
              <a:pathLst>
                <a:path w="667" h="667" extrusionOk="0">
                  <a:moveTo>
                    <a:pt x="666" y="333"/>
                  </a:moveTo>
                  <a:cubicBezTo>
                    <a:pt x="666" y="517"/>
                    <a:pt x="517" y="666"/>
                    <a:pt x="333" y="666"/>
                  </a:cubicBezTo>
                  <a:cubicBezTo>
                    <a:pt x="149" y="666"/>
                    <a:pt x="1" y="517"/>
                    <a:pt x="1" y="333"/>
                  </a:cubicBezTo>
                  <a:cubicBezTo>
                    <a:pt x="1" y="149"/>
                    <a:pt x="149" y="1"/>
                    <a:pt x="333" y="1"/>
                  </a:cubicBezTo>
                  <a:cubicBezTo>
                    <a:pt x="517"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7" name="Google Shape;667;p49"/>
            <p:cNvSpPr/>
            <p:nvPr/>
          </p:nvSpPr>
          <p:spPr>
            <a:xfrm>
              <a:off x="8122591" y="4230960"/>
              <a:ext cx="25901" cy="25901"/>
            </a:xfrm>
            <a:custGeom>
              <a:avLst/>
              <a:gdLst/>
              <a:ahLst/>
              <a:cxnLst/>
              <a:rect l="l" t="t" r="r" b="b"/>
              <a:pathLst>
                <a:path w="666" h="666" extrusionOk="0">
                  <a:moveTo>
                    <a:pt x="666" y="334"/>
                  </a:moveTo>
                  <a:cubicBezTo>
                    <a:pt x="666" y="517"/>
                    <a:pt x="517" y="666"/>
                    <a:pt x="333" y="666"/>
                  </a:cubicBezTo>
                  <a:cubicBezTo>
                    <a:pt x="149" y="666"/>
                    <a:pt x="0" y="517"/>
                    <a:pt x="0" y="334"/>
                  </a:cubicBezTo>
                  <a:cubicBezTo>
                    <a:pt x="0" y="149"/>
                    <a:pt x="149" y="0"/>
                    <a:pt x="333" y="0"/>
                  </a:cubicBezTo>
                  <a:cubicBezTo>
                    <a:pt x="517"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8" name="Google Shape;668;p49"/>
            <p:cNvSpPr/>
            <p:nvPr/>
          </p:nvSpPr>
          <p:spPr>
            <a:xfrm>
              <a:off x="8122591" y="4272651"/>
              <a:ext cx="25901" cy="25940"/>
            </a:xfrm>
            <a:custGeom>
              <a:avLst/>
              <a:gdLst/>
              <a:ahLst/>
              <a:cxnLst/>
              <a:rect l="l" t="t" r="r" b="b"/>
              <a:pathLst>
                <a:path w="666" h="667" extrusionOk="0">
                  <a:moveTo>
                    <a:pt x="666" y="333"/>
                  </a:moveTo>
                  <a:cubicBezTo>
                    <a:pt x="666" y="517"/>
                    <a:pt x="517" y="666"/>
                    <a:pt x="333" y="666"/>
                  </a:cubicBezTo>
                  <a:cubicBezTo>
                    <a:pt x="149" y="666"/>
                    <a:pt x="0" y="517"/>
                    <a:pt x="0" y="333"/>
                  </a:cubicBezTo>
                  <a:cubicBezTo>
                    <a:pt x="0" y="149"/>
                    <a:pt x="149" y="1"/>
                    <a:pt x="333" y="1"/>
                  </a:cubicBezTo>
                  <a:cubicBezTo>
                    <a:pt x="517"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69" name="Google Shape;669;p49"/>
            <p:cNvSpPr/>
            <p:nvPr/>
          </p:nvSpPr>
          <p:spPr>
            <a:xfrm>
              <a:off x="8168831" y="4348953"/>
              <a:ext cx="25940" cy="25901"/>
            </a:xfrm>
            <a:custGeom>
              <a:avLst/>
              <a:gdLst/>
              <a:ahLst/>
              <a:cxnLst/>
              <a:rect l="l" t="t" r="r" b="b"/>
              <a:pathLst>
                <a:path w="667" h="666" extrusionOk="0">
                  <a:moveTo>
                    <a:pt x="667" y="333"/>
                  </a:moveTo>
                  <a:cubicBezTo>
                    <a:pt x="667" y="517"/>
                    <a:pt x="517" y="666"/>
                    <a:pt x="333" y="666"/>
                  </a:cubicBezTo>
                  <a:cubicBezTo>
                    <a:pt x="150" y="666"/>
                    <a:pt x="1" y="517"/>
                    <a:pt x="1" y="333"/>
                  </a:cubicBezTo>
                  <a:cubicBezTo>
                    <a:pt x="1" y="149"/>
                    <a:pt x="150" y="0"/>
                    <a:pt x="333" y="0"/>
                  </a:cubicBezTo>
                  <a:cubicBezTo>
                    <a:pt x="517" y="0"/>
                    <a:pt x="667" y="149"/>
                    <a:pt x="667"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0" name="Google Shape;670;p49"/>
            <p:cNvSpPr/>
            <p:nvPr/>
          </p:nvSpPr>
          <p:spPr>
            <a:xfrm>
              <a:off x="8210482" y="4348953"/>
              <a:ext cx="25901" cy="25901"/>
            </a:xfrm>
            <a:custGeom>
              <a:avLst/>
              <a:gdLst/>
              <a:ahLst/>
              <a:cxnLst/>
              <a:rect l="l" t="t" r="r" b="b"/>
              <a:pathLst>
                <a:path w="666" h="666" extrusionOk="0">
                  <a:moveTo>
                    <a:pt x="666" y="333"/>
                  </a:moveTo>
                  <a:cubicBezTo>
                    <a:pt x="666" y="517"/>
                    <a:pt x="517" y="666"/>
                    <a:pt x="333" y="666"/>
                  </a:cubicBezTo>
                  <a:cubicBezTo>
                    <a:pt x="149" y="666"/>
                    <a:pt x="0" y="517"/>
                    <a:pt x="0" y="333"/>
                  </a:cubicBezTo>
                  <a:cubicBezTo>
                    <a:pt x="0" y="149"/>
                    <a:pt x="149" y="0"/>
                    <a:pt x="333" y="0"/>
                  </a:cubicBezTo>
                  <a:cubicBezTo>
                    <a:pt x="517" y="0"/>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1" name="Google Shape;671;p49"/>
            <p:cNvSpPr/>
            <p:nvPr/>
          </p:nvSpPr>
          <p:spPr>
            <a:xfrm>
              <a:off x="8168831" y="4390565"/>
              <a:ext cx="25940" cy="25940"/>
            </a:xfrm>
            <a:custGeom>
              <a:avLst/>
              <a:gdLst/>
              <a:ahLst/>
              <a:cxnLst/>
              <a:rect l="l" t="t" r="r" b="b"/>
              <a:pathLst>
                <a:path w="667" h="667" extrusionOk="0">
                  <a:moveTo>
                    <a:pt x="667" y="334"/>
                  </a:moveTo>
                  <a:cubicBezTo>
                    <a:pt x="667" y="518"/>
                    <a:pt x="517" y="666"/>
                    <a:pt x="333" y="666"/>
                  </a:cubicBezTo>
                  <a:cubicBezTo>
                    <a:pt x="150" y="666"/>
                    <a:pt x="1" y="518"/>
                    <a:pt x="1" y="334"/>
                  </a:cubicBezTo>
                  <a:cubicBezTo>
                    <a:pt x="1" y="150"/>
                    <a:pt x="150" y="1"/>
                    <a:pt x="333" y="1"/>
                  </a:cubicBezTo>
                  <a:cubicBezTo>
                    <a:pt x="517" y="1"/>
                    <a:pt x="667" y="150"/>
                    <a:pt x="667"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2" name="Google Shape;672;p49"/>
            <p:cNvSpPr/>
            <p:nvPr/>
          </p:nvSpPr>
          <p:spPr>
            <a:xfrm>
              <a:off x="8293746" y="4348953"/>
              <a:ext cx="25940" cy="25901"/>
            </a:xfrm>
            <a:custGeom>
              <a:avLst/>
              <a:gdLst/>
              <a:ahLst/>
              <a:cxnLst/>
              <a:rect l="l" t="t" r="r" b="b"/>
              <a:pathLst>
                <a:path w="667" h="666" extrusionOk="0">
                  <a:moveTo>
                    <a:pt x="666" y="333"/>
                  </a:moveTo>
                  <a:cubicBezTo>
                    <a:pt x="666" y="517"/>
                    <a:pt x="518" y="666"/>
                    <a:pt x="334" y="666"/>
                  </a:cubicBezTo>
                  <a:cubicBezTo>
                    <a:pt x="149" y="666"/>
                    <a:pt x="1" y="517"/>
                    <a:pt x="1" y="333"/>
                  </a:cubicBezTo>
                  <a:cubicBezTo>
                    <a:pt x="1" y="149"/>
                    <a:pt x="149" y="0"/>
                    <a:pt x="334" y="0"/>
                  </a:cubicBezTo>
                  <a:cubicBezTo>
                    <a:pt x="518" y="0"/>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3" name="Google Shape;673;p49"/>
            <p:cNvSpPr/>
            <p:nvPr/>
          </p:nvSpPr>
          <p:spPr>
            <a:xfrm>
              <a:off x="8335397" y="4348953"/>
              <a:ext cx="25940" cy="25901"/>
            </a:xfrm>
            <a:custGeom>
              <a:avLst/>
              <a:gdLst/>
              <a:ahLst/>
              <a:cxnLst/>
              <a:rect l="l" t="t" r="r" b="b"/>
              <a:pathLst>
                <a:path w="667" h="666" extrusionOk="0">
                  <a:moveTo>
                    <a:pt x="666" y="333"/>
                  </a:moveTo>
                  <a:cubicBezTo>
                    <a:pt x="666" y="517"/>
                    <a:pt x="517" y="666"/>
                    <a:pt x="333" y="666"/>
                  </a:cubicBezTo>
                  <a:cubicBezTo>
                    <a:pt x="149" y="666"/>
                    <a:pt x="1" y="517"/>
                    <a:pt x="1" y="333"/>
                  </a:cubicBezTo>
                  <a:cubicBezTo>
                    <a:pt x="1" y="149"/>
                    <a:pt x="149" y="0"/>
                    <a:pt x="333" y="0"/>
                  </a:cubicBezTo>
                  <a:cubicBezTo>
                    <a:pt x="517" y="0"/>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4" name="Google Shape;674;p49"/>
            <p:cNvSpPr/>
            <p:nvPr/>
          </p:nvSpPr>
          <p:spPr>
            <a:xfrm>
              <a:off x="8293746" y="4390565"/>
              <a:ext cx="25940" cy="25940"/>
            </a:xfrm>
            <a:custGeom>
              <a:avLst/>
              <a:gdLst/>
              <a:ahLst/>
              <a:cxnLst/>
              <a:rect l="l" t="t" r="r" b="b"/>
              <a:pathLst>
                <a:path w="667" h="667" extrusionOk="0">
                  <a:moveTo>
                    <a:pt x="666" y="334"/>
                  </a:moveTo>
                  <a:cubicBezTo>
                    <a:pt x="666" y="518"/>
                    <a:pt x="518" y="666"/>
                    <a:pt x="334" y="666"/>
                  </a:cubicBezTo>
                  <a:cubicBezTo>
                    <a:pt x="149" y="666"/>
                    <a:pt x="1" y="518"/>
                    <a:pt x="1" y="334"/>
                  </a:cubicBezTo>
                  <a:cubicBezTo>
                    <a:pt x="1" y="150"/>
                    <a:pt x="149" y="1"/>
                    <a:pt x="334" y="1"/>
                  </a:cubicBezTo>
                  <a:cubicBezTo>
                    <a:pt x="518" y="1"/>
                    <a:pt x="666" y="150"/>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5" name="Google Shape;675;p49"/>
            <p:cNvSpPr/>
            <p:nvPr/>
          </p:nvSpPr>
          <p:spPr>
            <a:xfrm>
              <a:off x="8335397" y="4390565"/>
              <a:ext cx="25940" cy="25940"/>
            </a:xfrm>
            <a:custGeom>
              <a:avLst/>
              <a:gdLst/>
              <a:ahLst/>
              <a:cxnLst/>
              <a:rect l="l" t="t" r="r" b="b"/>
              <a:pathLst>
                <a:path w="667" h="667" extrusionOk="0">
                  <a:moveTo>
                    <a:pt x="666" y="334"/>
                  </a:moveTo>
                  <a:cubicBezTo>
                    <a:pt x="666" y="518"/>
                    <a:pt x="517" y="666"/>
                    <a:pt x="333" y="666"/>
                  </a:cubicBezTo>
                  <a:cubicBezTo>
                    <a:pt x="149" y="666"/>
                    <a:pt x="1" y="518"/>
                    <a:pt x="1" y="334"/>
                  </a:cubicBezTo>
                  <a:cubicBezTo>
                    <a:pt x="1" y="150"/>
                    <a:pt x="149" y="1"/>
                    <a:pt x="333" y="1"/>
                  </a:cubicBezTo>
                  <a:cubicBezTo>
                    <a:pt x="517" y="1"/>
                    <a:pt x="666" y="150"/>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6" name="Google Shape;676;p49"/>
            <p:cNvSpPr/>
            <p:nvPr/>
          </p:nvSpPr>
          <p:spPr>
            <a:xfrm>
              <a:off x="8057800" y="4466945"/>
              <a:ext cx="25940" cy="25940"/>
            </a:xfrm>
            <a:custGeom>
              <a:avLst/>
              <a:gdLst/>
              <a:ahLst/>
              <a:cxnLst/>
              <a:rect l="l" t="t" r="r" b="b"/>
              <a:pathLst>
                <a:path w="667" h="667" extrusionOk="0">
                  <a:moveTo>
                    <a:pt x="666" y="334"/>
                  </a:moveTo>
                  <a:cubicBezTo>
                    <a:pt x="666" y="517"/>
                    <a:pt x="517" y="666"/>
                    <a:pt x="334" y="666"/>
                  </a:cubicBezTo>
                  <a:cubicBezTo>
                    <a:pt x="150" y="666"/>
                    <a:pt x="0" y="517"/>
                    <a:pt x="0" y="334"/>
                  </a:cubicBezTo>
                  <a:cubicBezTo>
                    <a:pt x="0" y="149"/>
                    <a:pt x="150" y="0"/>
                    <a:pt x="334" y="0"/>
                  </a:cubicBezTo>
                  <a:cubicBezTo>
                    <a:pt x="517"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7" name="Google Shape;677;p49"/>
            <p:cNvSpPr/>
            <p:nvPr/>
          </p:nvSpPr>
          <p:spPr>
            <a:xfrm>
              <a:off x="8057800" y="4508596"/>
              <a:ext cx="25940" cy="25901"/>
            </a:xfrm>
            <a:custGeom>
              <a:avLst/>
              <a:gdLst/>
              <a:ahLst/>
              <a:cxnLst/>
              <a:rect l="l" t="t" r="r" b="b"/>
              <a:pathLst>
                <a:path w="667" h="666" extrusionOk="0">
                  <a:moveTo>
                    <a:pt x="666" y="333"/>
                  </a:moveTo>
                  <a:cubicBezTo>
                    <a:pt x="666" y="517"/>
                    <a:pt x="517" y="665"/>
                    <a:pt x="334" y="665"/>
                  </a:cubicBezTo>
                  <a:cubicBezTo>
                    <a:pt x="150" y="665"/>
                    <a:pt x="0" y="517"/>
                    <a:pt x="0" y="333"/>
                  </a:cubicBezTo>
                  <a:cubicBezTo>
                    <a:pt x="0" y="149"/>
                    <a:pt x="150" y="1"/>
                    <a:pt x="334" y="1"/>
                  </a:cubicBezTo>
                  <a:cubicBezTo>
                    <a:pt x="517"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8" name="Google Shape;678;p49"/>
            <p:cNvSpPr/>
            <p:nvPr/>
          </p:nvSpPr>
          <p:spPr>
            <a:xfrm>
              <a:off x="8099451" y="4508596"/>
              <a:ext cx="25940" cy="25901"/>
            </a:xfrm>
            <a:custGeom>
              <a:avLst/>
              <a:gdLst/>
              <a:ahLst/>
              <a:cxnLst/>
              <a:rect l="l" t="t" r="r" b="b"/>
              <a:pathLst>
                <a:path w="667" h="666" extrusionOk="0">
                  <a:moveTo>
                    <a:pt x="666" y="333"/>
                  </a:moveTo>
                  <a:cubicBezTo>
                    <a:pt x="666" y="517"/>
                    <a:pt x="517" y="665"/>
                    <a:pt x="333" y="665"/>
                  </a:cubicBezTo>
                  <a:cubicBezTo>
                    <a:pt x="149" y="665"/>
                    <a:pt x="1" y="517"/>
                    <a:pt x="1" y="333"/>
                  </a:cubicBezTo>
                  <a:cubicBezTo>
                    <a:pt x="1" y="149"/>
                    <a:pt x="149" y="1"/>
                    <a:pt x="333" y="1"/>
                  </a:cubicBezTo>
                  <a:cubicBezTo>
                    <a:pt x="517"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79" name="Google Shape;679;p49"/>
            <p:cNvSpPr/>
            <p:nvPr/>
          </p:nvSpPr>
          <p:spPr>
            <a:xfrm>
              <a:off x="8335397" y="4466945"/>
              <a:ext cx="25940" cy="25940"/>
            </a:xfrm>
            <a:custGeom>
              <a:avLst/>
              <a:gdLst/>
              <a:ahLst/>
              <a:cxnLst/>
              <a:rect l="l" t="t" r="r" b="b"/>
              <a:pathLst>
                <a:path w="667" h="667" extrusionOk="0">
                  <a:moveTo>
                    <a:pt x="666" y="334"/>
                  </a:moveTo>
                  <a:cubicBezTo>
                    <a:pt x="666" y="517"/>
                    <a:pt x="517" y="666"/>
                    <a:pt x="333" y="666"/>
                  </a:cubicBezTo>
                  <a:cubicBezTo>
                    <a:pt x="149" y="666"/>
                    <a:pt x="1" y="517"/>
                    <a:pt x="1" y="334"/>
                  </a:cubicBezTo>
                  <a:cubicBezTo>
                    <a:pt x="1" y="149"/>
                    <a:pt x="149" y="0"/>
                    <a:pt x="333" y="0"/>
                  </a:cubicBezTo>
                  <a:cubicBezTo>
                    <a:pt x="517"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80" name="Google Shape;680;p49"/>
            <p:cNvSpPr/>
            <p:nvPr/>
          </p:nvSpPr>
          <p:spPr>
            <a:xfrm>
              <a:off x="8335397" y="4508596"/>
              <a:ext cx="25940" cy="25901"/>
            </a:xfrm>
            <a:custGeom>
              <a:avLst/>
              <a:gdLst/>
              <a:ahLst/>
              <a:cxnLst/>
              <a:rect l="l" t="t" r="r" b="b"/>
              <a:pathLst>
                <a:path w="667" h="666" extrusionOk="0">
                  <a:moveTo>
                    <a:pt x="666" y="333"/>
                  </a:moveTo>
                  <a:cubicBezTo>
                    <a:pt x="666" y="517"/>
                    <a:pt x="517" y="665"/>
                    <a:pt x="333" y="665"/>
                  </a:cubicBezTo>
                  <a:cubicBezTo>
                    <a:pt x="149" y="665"/>
                    <a:pt x="1" y="517"/>
                    <a:pt x="1" y="333"/>
                  </a:cubicBezTo>
                  <a:cubicBezTo>
                    <a:pt x="1" y="149"/>
                    <a:pt x="149" y="1"/>
                    <a:pt x="333" y="1"/>
                  </a:cubicBezTo>
                  <a:cubicBezTo>
                    <a:pt x="517"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81" name="Google Shape;681;p49"/>
            <p:cNvSpPr/>
            <p:nvPr/>
          </p:nvSpPr>
          <p:spPr>
            <a:xfrm>
              <a:off x="8293746" y="4508596"/>
              <a:ext cx="25940" cy="25901"/>
            </a:xfrm>
            <a:custGeom>
              <a:avLst/>
              <a:gdLst/>
              <a:ahLst/>
              <a:cxnLst/>
              <a:rect l="l" t="t" r="r" b="b"/>
              <a:pathLst>
                <a:path w="667" h="666" extrusionOk="0">
                  <a:moveTo>
                    <a:pt x="666" y="333"/>
                  </a:moveTo>
                  <a:cubicBezTo>
                    <a:pt x="666" y="517"/>
                    <a:pt x="518" y="665"/>
                    <a:pt x="334" y="665"/>
                  </a:cubicBezTo>
                  <a:cubicBezTo>
                    <a:pt x="149" y="665"/>
                    <a:pt x="1" y="517"/>
                    <a:pt x="1" y="333"/>
                  </a:cubicBezTo>
                  <a:cubicBezTo>
                    <a:pt x="1" y="149"/>
                    <a:pt x="149" y="1"/>
                    <a:pt x="334" y="1"/>
                  </a:cubicBezTo>
                  <a:cubicBezTo>
                    <a:pt x="518"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82" name="Google Shape;682;p49"/>
            <p:cNvSpPr/>
            <p:nvPr/>
          </p:nvSpPr>
          <p:spPr>
            <a:xfrm>
              <a:off x="8057800" y="4348953"/>
              <a:ext cx="25940" cy="25901"/>
            </a:xfrm>
            <a:custGeom>
              <a:avLst/>
              <a:gdLst/>
              <a:ahLst/>
              <a:cxnLst/>
              <a:rect l="l" t="t" r="r" b="b"/>
              <a:pathLst>
                <a:path w="667" h="666" extrusionOk="0">
                  <a:moveTo>
                    <a:pt x="666" y="333"/>
                  </a:moveTo>
                  <a:cubicBezTo>
                    <a:pt x="666" y="517"/>
                    <a:pt x="517" y="666"/>
                    <a:pt x="334" y="666"/>
                  </a:cubicBezTo>
                  <a:cubicBezTo>
                    <a:pt x="150" y="666"/>
                    <a:pt x="0" y="517"/>
                    <a:pt x="0" y="333"/>
                  </a:cubicBezTo>
                  <a:cubicBezTo>
                    <a:pt x="0" y="149"/>
                    <a:pt x="150" y="0"/>
                    <a:pt x="334" y="0"/>
                  </a:cubicBezTo>
                  <a:cubicBezTo>
                    <a:pt x="517" y="0"/>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83" name="Google Shape;683;p49"/>
            <p:cNvSpPr/>
            <p:nvPr/>
          </p:nvSpPr>
          <p:spPr>
            <a:xfrm>
              <a:off x="8084712" y="4389554"/>
              <a:ext cx="27923" cy="27884"/>
            </a:xfrm>
            <a:custGeom>
              <a:avLst/>
              <a:gdLst/>
              <a:ahLst/>
              <a:cxnLst/>
              <a:rect l="l" t="t" r="r" b="b"/>
              <a:pathLst>
                <a:path w="718" h="717" extrusionOk="0">
                  <a:moveTo>
                    <a:pt x="413" y="31"/>
                  </a:moveTo>
                  <a:cubicBezTo>
                    <a:pt x="594" y="60"/>
                    <a:pt x="717" y="231"/>
                    <a:pt x="687" y="412"/>
                  </a:cubicBezTo>
                  <a:cubicBezTo>
                    <a:pt x="658" y="594"/>
                    <a:pt x="487" y="717"/>
                    <a:pt x="305" y="687"/>
                  </a:cubicBezTo>
                  <a:cubicBezTo>
                    <a:pt x="125" y="658"/>
                    <a:pt x="1" y="487"/>
                    <a:pt x="31" y="305"/>
                  </a:cubicBezTo>
                  <a:cubicBezTo>
                    <a:pt x="60" y="125"/>
                    <a:pt x="231" y="1"/>
                    <a:pt x="413" y="31"/>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84" name="Google Shape;684;p49"/>
            <p:cNvSpPr/>
            <p:nvPr/>
          </p:nvSpPr>
          <p:spPr>
            <a:xfrm>
              <a:off x="8210482" y="4466945"/>
              <a:ext cx="25901" cy="25940"/>
            </a:xfrm>
            <a:custGeom>
              <a:avLst/>
              <a:gdLst/>
              <a:ahLst/>
              <a:cxnLst/>
              <a:rect l="l" t="t" r="r" b="b"/>
              <a:pathLst>
                <a:path w="666" h="667" extrusionOk="0">
                  <a:moveTo>
                    <a:pt x="666" y="334"/>
                  </a:moveTo>
                  <a:cubicBezTo>
                    <a:pt x="666" y="517"/>
                    <a:pt x="517" y="666"/>
                    <a:pt x="333" y="666"/>
                  </a:cubicBezTo>
                  <a:cubicBezTo>
                    <a:pt x="149" y="666"/>
                    <a:pt x="0" y="517"/>
                    <a:pt x="0" y="334"/>
                  </a:cubicBezTo>
                  <a:cubicBezTo>
                    <a:pt x="0" y="149"/>
                    <a:pt x="149" y="0"/>
                    <a:pt x="333" y="0"/>
                  </a:cubicBezTo>
                  <a:cubicBezTo>
                    <a:pt x="517" y="0"/>
                    <a:pt x="666" y="149"/>
                    <a:pt x="666" y="334"/>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sp>
          <p:nvSpPr>
            <p:cNvPr id="685" name="Google Shape;685;p49"/>
            <p:cNvSpPr/>
            <p:nvPr/>
          </p:nvSpPr>
          <p:spPr>
            <a:xfrm>
              <a:off x="8182754" y="4508596"/>
              <a:ext cx="25901" cy="25901"/>
            </a:xfrm>
            <a:custGeom>
              <a:avLst/>
              <a:gdLst/>
              <a:ahLst/>
              <a:cxnLst/>
              <a:rect l="l" t="t" r="r" b="b"/>
              <a:pathLst>
                <a:path w="666" h="666" extrusionOk="0">
                  <a:moveTo>
                    <a:pt x="666" y="333"/>
                  </a:moveTo>
                  <a:cubicBezTo>
                    <a:pt x="666" y="517"/>
                    <a:pt x="516" y="665"/>
                    <a:pt x="332" y="665"/>
                  </a:cubicBezTo>
                  <a:cubicBezTo>
                    <a:pt x="149" y="665"/>
                    <a:pt x="0" y="517"/>
                    <a:pt x="0" y="333"/>
                  </a:cubicBezTo>
                  <a:cubicBezTo>
                    <a:pt x="0" y="149"/>
                    <a:pt x="149" y="1"/>
                    <a:pt x="332" y="1"/>
                  </a:cubicBezTo>
                  <a:cubicBezTo>
                    <a:pt x="516" y="1"/>
                    <a:pt x="666" y="149"/>
                    <a:pt x="666" y="333"/>
                  </a:cubicBezTo>
                  <a:close/>
                </a:path>
              </a:pathLst>
            </a:custGeom>
            <a:solidFill>
              <a:srgbClr val="000000"/>
            </a:solidFill>
            <a:ln>
              <a:noFill/>
            </a:ln>
          </p:spPr>
          <p:txBody>
            <a:bodyPr spcFirstLastPara="1" wrap="square" lIns="121900" tIns="121900" rIns="121900" bIns="121900" anchor="ctr" anchorCtr="0">
              <a:noAutofit/>
            </a:bodyPr>
            <a:lstStyle/>
            <a:p>
              <a:endParaRPr sz="1867"/>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9">
          <a:extLst>
            <a:ext uri="{FF2B5EF4-FFF2-40B4-BE49-F238E27FC236}">
              <a16:creationId xmlns:a16="http://schemas.microsoft.com/office/drawing/2014/main" id="{8D898122-5395-3FFD-2DDD-B73D9F964187}"/>
            </a:ext>
          </a:extLst>
        </p:cNvPr>
        <p:cNvGrpSpPr/>
        <p:nvPr/>
      </p:nvGrpSpPr>
      <p:grpSpPr>
        <a:xfrm>
          <a:off x="0" y="0"/>
          <a:ext cx="0" cy="0"/>
          <a:chOff x="0" y="0"/>
          <a:chExt cx="0" cy="0"/>
        </a:xfrm>
      </p:grpSpPr>
      <p:sp>
        <p:nvSpPr>
          <p:cNvPr id="1500" name="Google Shape;1500;p219">
            <a:extLst>
              <a:ext uri="{FF2B5EF4-FFF2-40B4-BE49-F238E27FC236}">
                <a16:creationId xmlns:a16="http://schemas.microsoft.com/office/drawing/2014/main" id="{33F6AD52-B50D-0AA0-4744-D1A5E850ABB6}"/>
              </a:ext>
            </a:extLst>
          </p:cNvPr>
          <p:cNvSpPr/>
          <p:nvPr/>
        </p:nvSpPr>
        <p:spPr>
          <a:xfrm>
            <a:off x="0" y="43543"/>
            <a:ext cx="12119428" cy="6771203"/>
          </a:xfrm>
          <a:prstGeom prst="rect">
            <a:avLst/>
          </a:prstGeom>
          <a:noFill/>
          <a:ln w="155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501" name="Google Shape;1501;p219">
            <a:extLst>
              <a:ext uri="{FF2B5EF4-FFF2-40B4-BE49-F238E27FC236}">
                <a16:creationId xmlns:a16="http://schemas.microsoft.com/office/drawing/2014/main" id="{4C72089F-A658-66FB-18B9-D644B5834746}"/>
              </a:ext>
            </a:extLst>
          </p:cNvPr>
          <p:cNvGrpSpPr/>
          <p:nvPr/>
        </p:nvGrpSpPr>
        <p:grpSpPr>
          <a:xfrm>
            <a:off x="1565216" y="2364247"/>
            <a:ext cx="10509988" cy="1306928"/>
            <a:chOff x="1593000" y="2248067"/>
            <a:chExt cx="5772827" cy="717856"/>
          </a:xfrm>
        </p:grpSpPr>
        <p:sp>
          <p:nvSpPr>
            <p:cNvPr id="1502" name="Google Shape;1502;p219">
              <a:extLst>
                <a:ext uri="{FF2B5EF4-FFF2-40B4-BE49-F238E27FC236}">
                  <a16:creationId xmlns:a16="http://schemas.microsoft.com/office/drawing/2014/main" id="{58A0DF96-119E-DBF1-FF3F-1A053A2CDC38}"/>
                </a:ext>
              </a:extLst>
            </p:cNvPr>
            <p:cNvSpPr/>
            <p:nvPr/>
          </p:nvSpPr>
          <p:spPr>
            <a:xfrm flipH="1">
              <a:off x="2283025" y="2322575"/>
              <a:ext cx="18444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03" name="Google Shape;1503;p219">
              <a:extLst>
                <a:ext uri="{FF2B5EF4-FFF2-40B4-BE49-F238E27FC236}">
                  <a16:creationId xmlns:a16="http://schemas.microsoft.com/office/drawing/2014/main" id="{5C97D1DC-8C53-1B0E-7C74-EF62E1A72D0D}"/>
                </a:ext>
              </a:extLst>
            </p:cNvPr>
            <p:cNvSpPr/>
            <p:nvPr/>
          </p:nvSpPr>
          <p:spPr>
            <a:xfrm rot="-5400000">
              <a:off x="3501574" y="1934670"/>
              <a:ext cx="643356" cy="1419149"/>
            </a:xfrm>
            <a:prstGeom prst="flowChartOffpageConnector">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04" name="Google Shape;1504;p219">
              <a:extLst>
                <a:ext uri="{FF2B5EF4-FFF2-40B4-BE49-F238E27FC236}">
                  <a16:creationId xmlns:a16="http://schemas.microsoft.com/office/drawing/2014/main" id="{201AF4E8-7A33-7D15-C26A-C843F1B19550}"/>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2000" b="0" i="0" u="none" strike="noStrike" cap="none">
                  <a:solidFill>
                    <a:srgbClr val="FFFFFF"/>
                  </a:solidFill>
                  <a:latin typeface="Roboto Medium"/>
                  <a:ea typeface="Roboto Medium"/>
                  <a:cs typeface="Roboto Medium"/>
                  <a:sym typeface="Roboto Medium"/>
                </a:rPr>
                <a:t>Overlaps with &amp; evidence base for other charters</a:t>
              </a:r>
              <a:endParaRPr sz="2000" b="0" i="0" u="none" strike="noStrike" cap="none">
                <a:solidFill>
                  <a:srgbClr val="FFFFFF"/>
                </a:solidFill>
                <a:latin typeface="Roboto"/>
                <a:ea typeface="Roboto"/>
                <a:cs typeface="Roboto"/>
                <a:sym typeface="Roboto"/>
              </a:endParaRPr>
            </a:p>
          </p:txBody>
        </p:sp>
        <p:sp>
          <p:nvSpPr>
            <p:cNvPr id="1505" name="Google Shape;1505;p219">
              <a:extLst>
                <a:ext uri="{FF2B5EF4-FFF2-40B4-BE49-F238E27FC236}">
                  <a16:creationId xmlns:a16="http://schemas.microsoft.com/office/drawing/2014/main" id="{BF9F1083-01D2-D630-A36D-C0A05279983A}"/>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06" name="Google Shape;1506;p219">
              <a:extLst>
                <a:ext uri="{FF2B5EF4-FFF2-40B4-BE49-F238E27FC236}">
                  <a16:creationId xmlns:a16="http://schemas.microsoft.com/office/drawing/2014/main" id="{37328C0B-E48B-3058-80EC-4660B9B4A56E}"/>
                </a:ext>
              </a:extLst>
            </p:cNvPr>
            <p:cNvSpPr/>
            <p:nvPr/>
          </p:nvSpPr>
          <p:spPr>
            <a:xfrm>
              <a:off x="1593000" y="2322575"/>
              <a:ext cx="6900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0" i="0" u="none" strike="noStrike" cap="none">
                  <a:solidFill>
                    <a:srgbClr val="FFFFFF"/>
                  </a:solidFill>
                  <a:latin typeface="Roboto Thin"/>
                  <a:ea typeface="Roboto Thin"/>
                  <a:cs typeface="Roboto Thin"/>
                  <a:sym typeface="Roboto Thin"/>
                </a:rPr>
                <a:t>02</a:t>
              </a:r>
              <a:endParaRPr sz="4000" b="0" i="0" u="none" strike="noStrike" cap="none">
                <a:solidFill>
                  <a:srgbClr val="FFFFFF"/>
                </a:solidFill>
                <a:latin typeface="Roboto Thin"/>
                <a:ea typeface="Roboto Thin"/>
                <a:cs typeface="Roboto Thin"/>
                <a:sym typeface="Roboto Thin"/>
              </a:endParaRPr>
            </a:p>
          </p:txBody>
        </p:sp>
        <p:sp>
          <p:nvSpPr>
            <p:cNvPr id="1507" name="Google Shape;1507;p219">
              <a:extLst>
                <a:ext uri="{FF2B5EF4-FFF2-40B4-BE49-F238E27FC236}">
                  <a16:creationId xmlns:a16="http://schemas.microsoft.com/office/drawing/2014/main" id="{5C574AA3-19D4-A965-DCA5-FF5C3CB78968}"/>
                </a:ext>
              </a:extLst>
            </p:cNvPr>
            <p:cNvSpPr/>
            <p:nvPr/>
          </p:nvSpPr>
          <p:spPr>
            <a:xfrm>
              <a:off x="4394627" y="2248067"/>
              <a:ext cx="2971200" cy="642300"/>
            </a:xfrm>
            <a:prstGeom prst="rect">
              <a:avLst/>
            </a:prstGeom>
            <a:noFill/>
            <a:ln>
              <a:noFill/>
            </a:ln>
          </p:spPr>
          <p:txBody>
            <a:bodyPr spcFirstLastPara="1" wrap="square" lIns="121900" tIns="121900" rIns="121900" bIns="121900" anchor="ctr" anchorCtr="0">
              <a:noAutofit/>
            </a:bodyPr>
            <a:lstStyle/>
            <a:p>
              <a:pPr marL="609585" marR="0" lvl="0" indent="-372524" algn="l" rtl="0">
                <a:lnSpc>
                  <a:spcPct val="115000"/>
                </a:lnSpc>
                <a:spcBef>
                  <a:spcPts val="0"/>
                </a:spcBef>
                <a:spcAft>
                  <a:spcPts val="0"/>
                </a:spcAft>
                <a:buClr>
                  <a:srgbClr val="A72A1E"/>
                </a:buClr>
                <a:buSzPts val="800"/>
                <a:buFont typeface="Roboto"/>
                <a:buChar char="●"/>
              </a:pPr>
              <a:endParaRPr lang="en-GB" sz="1600" b="0" i="0" u="none" strike="noStrike" cap="none" dirty="0">
                <a:solidFill>
                  <a:schemeClr val="tx1"/>
                </a:solidFill>
                <a:latin typeface="Roboto"/>
                <a:ea typeface="Roboto"/>
                <a:cs typeface="Roboto"/>
                <a:sym typeface="Roboto"/>
              </a:endParaRPr>
            </a:p>
            <a:p>
              <a:pPr marL="609585" marR="0" lvl="0" indent="-372524" algn="l" rtl="0">
                <a:lnSpc>
                  <a:spcPct val="115000"/>
                </a:lnSpc>
                <a:spcBef>
                  <a:spcPts val="0"/>
                </a:spcBef>
                <a:spcAft>
                  <a:spcPts val="0"/>
                </a:spcAft>
                <a:buClr>
                  <a:srgbClr val="A72A1E"/>
                </a:buClr>
                <a:buSzPts val="800"/>
                <a:buFont typeface="Roboto"/>
                <a:buChar char="●"/>
              </a:pPr>
              <a:r>
                <a:rPr lang="en-GB" sz="1800" b="0" i="0" u="none" strike="noStrike" cap="none" dirty="0">
                  <a:solidFill>
                    <a:schemeClr val="tx1"/>
                  </a:solidFill>
                  <a:latin typeface="Roboto"/>
                  <a:ea typeface="Roboto"/>
                  <a:cs typeface="Roboto"/>
                  <a:sym typeface="Roboto"/>
                </a:rPr>
                <a:t>The DSC, UMHC</a:t>
              </a:r>
            </a:p>
            <a:p>
              <a:pPr marL="609585" marR="0" lvl="0" indent="-372524" algn="l" rtl="0">
                <a:lnSpc>
                  <a:spcPct val="115000"/>
                </a:lnSpc>
                <a:spcBef>
                  <a:spcPts val="0"/>
                </a:spcBef>
                <a:spcAft>
                  <a:spcPts val="0"/>
                </a:spcAft>
                <a:buClr>
                  <a:srgbClr val="A72A1E"/>
                </a:buClr>
                <a:buSzPts val="800"/>
                <a:buFont typeface="Roboto"/>
                <a:buChar char="●"/>
              </a:pPr>
              <a:r>
                <a:rPr lang="en-GB" sz="1800" dirty="0">
                  <a:solidFill>
                    <a:schemeClr val="tx1"/>
                  </a:solidFill>
                  <a:latin typeface="Roboto"/>
                  <a:ea typeface="Roboto"/>
                  <a:cs typeface="Roboto"/>
                  <a:sym typeface="Roboto"/>
                </a:rPr>
                <a:t>Disability Confident</a:t>
              </a:r>
            </a:p>
            <a:p>
              <a:pPr marL="609585" marR="0" lvl="0" indent="-372524" algn="l" rtl="0">
                <a:lnSpc>
                  <a:spcPct val="115000"/>
                </a:lnSpc>
                <a:spcBef>
                  <a:spcPts val="0"/>
                </a:spcBef>
                <a:spcAft>
                  <a:spcPts val="0"/>
                </a:spcAft>
                <a:buClr>
                  <a:srgbClr val="A72A1E"/>
                </a:buClr>
                <a:buSzPts val="800"/>
                <a:buFont typeface="Roboto"/>
                <a:buChar char="●"/>
              </a:pPr>
              <a:r>
                <a:rPr lang="en-GB" sz="1800" dirty="0">
                  <a:solidFill>
                    <a:schemeClr val="tx1"/>
                  </a:solidFill>
                  <a:latin typeface="Roboto"/>
                  <a:ea typeface="Roboto"/>
                  <a:cs typeface="Roboto"/>
                  <a:sym typeface="Roboto"/>
                </a:rPr>
                <a:t>Advance HE future holistic charter</a:t>
              </a:r>
              <a:endParaRPr sz="1800" b="0" i="0" u="none" strike="noStrike" cap="none" dirty="0">
                <a:solidFill>
                  <a:schemeClr val="tx1"/>
                </a:solidFill>
                <a:latin typeface="Roboto"/>
                <a:ea typeface="Roboto"/>
                <a:cs typeface="Roboto"/>
                <a:sym typeface="Roboto"/>
              </a:endParaRPr>
            </a:p>
          </p:txBody>
        </p:sp>
      </p:grpSp>
      <p:grpSp>
        <p:nvGrpSpPr>
          <p:cNvPr id="1508" name="Google Shape;1508;p219">
            <a:extLst>
              <a:ext uri="{FF2B5EF4-FFF2-40B4-BE49-F238E27FC236}">
                <a16:creationId xmlns:a16="http://schemas.microsoft.com/office/drawing/2014/main" id="{4EDAF5CA-C77D-CA53-D0FE-2BEA389974FD}"/>
              </a:ext>
            </a:extLst>
          </p:cNvPr>
          <p:cNvGrpSpPr/>
          <p:nvPr/>
        </p:nvGrpSpPr>
        <p:grpSpPr>
          <a:xfrm>
            <a:off x="1565216" y="1327002"/>
            <a:ext cx="10554213" cy="1331394"/>
            <a:chOff x="1593000" y="2322568"/>
            <a:chExt cx="5797118" cy="731294"/>
          </a:xfrm>
        </p:grpSpPr>
        <p:sp>
          <p:nvSpPr>
            <p:cNvPr id="1510" name="Google Shape;1510;p219">
              <a:extLst>
                <a:ext uri="{FF2B5EF4-FFF2-40B4-BE49-F238E27FC236}">
                  <a16:creationId xmlns:a16="http://schemas.microsoft.com/office/drawing/2014/main" id="{E184E356-74B6-2DD5-0594-8348567B740B}"/>
                </a:ext>
              </a:extLst>
            </p:cNvPr>
            <p:cNvSpPr/>
            <p:nvPr/>
          </p:nvSpPr>
          <p:spPr>
            <a:xfrm rot="-5400000">
              <a:off x="3501574" y="1934671"/>
              <a:ext cx="643356" cy="1419149"/>
            </a:xfrm>
            <a:prstGeom prst="flowChartOffpageConnector">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09" name="Google Shape;1509;p219">
              <a:extLst>
                <a:ext uri="{FF2B5EF4-FFF2-40B4-BE49-F238E27FC236}">
                  <a16:creationId xmlns:a16="http://schemas.microsoft.com/office/drawing/2014/main" id="{140F736B-2821-93E8-B6DB-8D28864535C1}"/>
                </a:ext>
              </a:extLst>
            </p:cNvPr>
            <p:cNvSpPr/>
            <p:nvPr/>
          </p:nvSpPr>
          <p:spPr>
            <a:xfrm flipH="1">
              <a:off x="2283025" y="2324417"/>
              <a:ext cx="18444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000">
                  <a:solidFill>
                    <a:srgbClr val="FFFFFF"/>
                  </a:solidFill>
                  <a:latin typeface="Roboto Medium" panose="02000000000000000000" pitchFamily="2" charset="0"/>
                  <a:ea typeface="Roboto Medium" panose="02000000000000000000" pitchFamily="2" charset="0"/>
                  <a:cs typeface="Roboto Medium" panose="02000000000000000000" pitchFamily="2" charset="0"/>
                </a:rPr>
                <a:t>Cost-saving &amp; income generation</a:t>
              </a:r>
              <a:endParaRPr sz="2000" i="0" u="none" strike="noStrike" cap="none">
                <a:solidFill>
                  <a:srgbClr val="FFFFFF"/>
                </a:solidFill>
                <a:latin typeface="Roboto Medium" panose="02000000000000000000" pitchFamily="2" charset="0"/>
                <a:ea typeface="Roboto Medium" panose="02000000000000000000" pitchFamily="2" charset="0"/>
                <a:cs typeface="Roboto Medium" panose="02000000000000000000" pitchFamily="2" charset="0"/>
                <a:sym typeface="Arial"/>
              </a:endParaRPr>
            </a:p>
          </p:txBody>
        </p:sp>
        <p:sp>
          <p:nvSpPr>
            <p:cNvPr id="1511" name="Google Shape;1511;p219">
              <a:extLst>
                <a:ext uri="{FF2B5EF4-FFF2-40B4-BE49-F238E27FC236}">
                  <a16:creationId xmlns:a16="http://schemas.microsoft.com/office/drawing/2014/main" id="{76ECC331-882B-BC46-6EB1-D44870D63240}"/>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endParaRPr sz="1600" b="0" i="0" u="none" strike="noStrike" cap="none">
                <a:solidFill>
                  <a:srgbClr val="FFFFFF"/>
                </a:solidFill>
                <a:latin typeface="Roboto"/>
                <a:ea typeface="Roboto"/>
                <a:cs typeface="Roboto"/>
                <a:sym typeface="Roboto"/>
              </a:endParaRPr>
            </a:p>
          </p:txBody>
        </p:sp>
        <p:sp>
          <p:nvSpPr>
            <p:cNvPr id="1512" name="Google Shape;1512;p219">
              <a:extLst>
                <a:ext uri="{FF2B5EF4-FFF2-40B4-BE49-F238E27FC236}">
                  <a16:creationId xmlns:a16="http://schemas.microsoft.com/office/drawing/2014/main" id="{D7E7C0CE-C9C7-19E0-CF49-25C910A7BA1F}"/>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13" name="Google Shape;1513;p219">
              <a:extLst>
                <a:ext uri="{FF2B5EF4-FFF2-40B4-BE49-F238E27FC236}">
                  <a16:creationId xmlns:a16="http://schemas.microsoft.com/office/drawing/2014/main" id="{730B194A-92E8-21B8-FE67-F0177CC585F2}"/>
                </a:ext>
              </a:extLst>
            </p:cNvPr>
            <p:cNvSpPr/>
            <p:nvPr/>
          </p:nvSpPr>
          <p:spPr>
            <a:xfrm>
              <a:off x="1593000" y="2322575"/>
              <a:ext cx="6900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0" i="0" u="none" strike="noStrike" cap="none">
                  <a:solidFill>
                    <a:srgbClr val="FFFFFF"/>
                  </a:solidFill>
                  <a:latin typeface="Roboto Thin"/>
                  <a:ea typeface="Roboto Thin"/>
                  <a:cs typeface="Roboto Thin"/>
                  <a:sym typeface="Roboto Thin"/>
                </a:rPr>
                <a:t>01</a:t>
              </a:r>
              <a:endParaRPr sz="4000" b="0" i="0" u="none" strike="noStrike" cap="none">
                <a:solidFill>
                  <a:srgbClr val="FFFFFF"/>
                </a:solidFill>
                <a:latin typeface="Roboto Thin"/>
                <a:ea typeface="Roboto Thin"/>
                <a:cs typeface="Roboto Thin"/>
                <a:sym typeface="Roboto Thin"/>
              </a:endParaRPr>
            </a:p>
          </p:txBody>
        </p:sp>
        <p:sp>
          <p:nvSpPr>
            <p:cNvPr id="1514" name="Google Shape;1514;p219">
              <a:extLst>
                <a:ext uri="{FF2B5EF4-FFF2-40B4-BE49-F238E27FC236}">
                  <a16:creationId xmlns:a16="http://schemas.microsoft.com/office/drawing/2014/main" id="{38E00D0C-F4FB-83BC-9463-F178F9EC9004}"/>
                </a:ext>
              </a:extLst>
            </p:cNvPr>
            <p:cNvSpPr/>
            <p:nvPr/>
          </p:nvSpPr>
          <p:spPr>
            <a:xfrm>
              <a:off x="4418918" y="2411562"/>
              <a:ext cx="2971200" cy="642300"/>
            </a:xfrm>
            <a:prstGeom prst="rect">
              <a:avLst/>
            </a:prstGeom>
            <a:noFill/>
            <a:ln>
              <a:noFill/>
            </a:ln>
          </p:spPr>
          <p:txBody>
            <a:bodyPr spcFirstLastPara="1" wrap="square" lIns="121900" tIns="121900" rIns="121900" bIns="121900" anchor="ctr" anchorCtr="0">
              <a:noAutofit/>
            </a:bodyPr>
            <a:lstStyle/>
            <a:p>
              <a:pPr marL="609585" marR="0" lvl="0" indent="-372524" algn="l" rtl="0">
                <a:lnSpc>
                  <a:spcPct val="115000"/>
                </a:lnSpc>
                <a:spcBef>
                  <a:spcPts val="0"/>
                </a:spcBef>
                <a:spcAft>
                  <a:spcPts val="0"/>
                </a:spcAft>
                <a:buClr>
                  <a:srgbClr val="A72A1E"/>
                </a:buClr>
                <a:buSzPts val="800"/>
                <a:buFont typeface="Roboto"/>
                <a:buChar char="●"/>
              </a:pPr>
              <a:r>
                <a:rPr lang="en-GB" sz="1800" b="0" i="0" u="none" strike="noStrike" cap="none" dirty="0">
                  <a:solidFill>
                    <a:schemeClr val="tx1"/>
                  </a:solidFill>
                  <a:latin typeface="Roboto"/>
                  <a:ea typeface="Roboto"/>
                  <a:cs typeface="Roboto"/>
                  <a:sym typeface="Roboto"/>
                </a:rPr>
                <a:t>Lower staff turnover, sick leave </a:t>
              </a:r>
              <a:r>
                <a:rPr lang="en-GB" sz="1800" dirty="0">
                  <a:solidFill>
                    <a:schemeClr val="tx1"/>
                  </a:solidFill>
                  <a:latin typeface="Roboto"/>
                  <a:ea typeface="Roboto"/>
                  <a:cs typeface="Roboto"/>
                  <a:sym typeface="Roboto"/>
                </a:rPr>
                <a:t>&amp;</a:t>
              </a:r>
              <a:r>
                <a:rPr lang="en-GB" sz="1800" b="0" i="0" u="none" strike="noStrike" cap="none" dirty="0">
                  <a:solidFill>
                    <a:schemeClr val="tx1"/>
                  </a:solidFill>
                  <a:latin typeface="Roboto"/>
                  <a:ea typeface="Roboto"/>
                  <a:cs typeface="Roboto"/>
                  <a:sym typeface="Roboto"/>
                </a:rPr>
                <a:t> grievances</a:t>
              </a:r>
            </a:p>
            <a:p>
              <a:pPr marL="609585" marR="0" lvl="0" indent="-372524" algn="l" rtl="0">
                <a:lnSpc>
                  <a:spcPct val="115000"/>
                </a:lnSpc>
                <a:spcBef>
                  <a:spcPts val="0"/>
                </a:spcBef>
                <a:spcAft>
                  <a:spcPts val="0"/>
                </a:spcAft>
                <a:buClr>
                  <a:srgbClr val="A72A1E"/>
                </a:buClr>
                <a:buSzPts val="800"/>
                <a:buFont typeface="Roboto"/>
                <a:buChar char="●"/>
              </a:pPr>
              <a:r>
                <a:rPr lang="en-GB" sz="1800" dirty="0">
                  <a:solidFill>
                    <a:schemeClr val="tx1"/>
                  </a:solidFill>
                  <a:latin typeface="Roboto"/>
                  <a:ea typeface="Roboto"/>
                  <a:cs typeface="Roboto"/>
                  <a:sym typeface="Roboto"/>
                </a:rPr>
                <a:t>More diverse staff body to reflect/connect with students </a:t>
              </a:r>
              <a:endParaRPr lang="en-GB" sz="1800" b="0" i="0" u="none" strike="noStrike" cap="none" dirty="0">
                <a:solidFill>
                  <a:schemeClr val="tx1"/>
                </a:solidFill>
                <a:latin typeface="Roboto"/>
                <a:ea typeface="Roboto"/>
                <a:cs typeface="Roboto"/>
                <a:sym typeface="Roboto"/>
              </a:endParaRPr>
            </a:p>
            <a:p>
              <a:pPr marL="609585" marR="0" lvl="0" indent="-372524" algn="l" rtl="0">
                <a:lnSpc>
                  <a:spcPct val="115000"/>
                </a:lnSpc>
                <a:spcBef>
                  <a:spcPts val="0"/>
                </a:spcBef>
                <a:spcAft>
                  <a:spcPts val="0"/>
                </a:spcAft>
                <a:buClr>
                  <a:srgbClr val="A72A1E"/>
                </a:buClr>
                <a:buSzPts val="800"/>
                <a:buFont typeface="Roboto"/>
                <a:buChar char="●"/>
              </a:pPr>
              <a:endParaRPr lang="en-GB" sz="1600" dirty="0">
                <a:solidFill>
                  <a:schemeClr val="tx1"/>
                </a:solidFill>
                <a:latin typeface="Roboto"/>
                <a:ea typeface="Roboto"/>
                <a:cs typeface="Roboto"/>
                <a:sym typeface="Roboto"/>
              </a:endParaRPr>
            </a:p>
            <a:p>
              <a:pPr marL="237061" marR="0" lvl="0" algn="l" rtl="0">
                <a:lnSpc>
                  <a:spcPct val="115000"/>
                </a:lnSpc>
                <a:spcBef>
                  <a:spcPts val="0"/>
                </a:spcBef>
                <a:spcAft>
                  <a:spcPts val="0"/>
                </a:spcAft>
                <a:buClr>
                  <a:srgbClr val="A72A1E"/>
                </a:buClr>
                <a:buSzPts val="800"/>
              </a:pPr>
              <a:endParaRPr lang="en-GB" sz="1600" b="0" i="0" u="none" strike="noStrike" cap="none" dirty="0">
                <a:solidFill>
                  <a:schemeClr val="tx1"/>
                </a:solidFill>
                <a:latin typeface="Roboto"/>
                <a:ea typeface="Roboto"/>
                <a:cs typeface="Roboto"/>
                <a:sym typeface="Roboto"/>
              </a:endParaRPr>
            </a:p>
          </p:txBody>
        </p:sp>
      </p:grpSp>
      <p:grpSp>
        <p:nvGrpSpPr>
          <p:cNvPr id="1515" name="Google Shape;1515;p219">
            <a:extLst>
              <a:ext uri="{FF2B5EF4-FFF2-40B4-BE49-F238E27FC236}">
                <a16:creationId xmlns:a16="http://schemas.microsoft.com/office/drawing/2014/main" id="{79712833-8FC3-EEF8-85DB-16C9B007D0AD}"/>
              </a:ext>
            </a:extLst>
          </p:cNvPr>
          <p:cNvGrpSpPr/>
          <p:nvPr/>
        </p:nvGrpSpPr>
        <p:grpSpPr>
          <a:xfrm>
            <a:off x="1565216" y="3654668"/>
            <a:ext cx="10509986" cy="1246253"/>
            <a:chOff x="1593000" y="2322568"/>
            <a:chExt cx="5772826" cy="684531"/>
          </a:xfrm>
        </p:grpSpPr>
        <p:sp>
          <p:nvSpPr>
            <p:cNvPr id="1516" name="Google Shape;1516;p219">
              <a:extLst>
                <a:ext uri="{FF2B5EF4-FFF2-40B4-BE49-F238E27FC236}">
                  <a16:creationId xmlns:a16="http://schemas.microsoft.com/office/drawing/2014/main" id="{5DF7299F-A34C-0818-E616-2D7A8A015397}"/>
                </a:ext>
              </a:extLst>
            </p:cNvPr>
            <p:cNvSpPr/>
            <p:nvPr/>
          </p:nvSpPr>
          <p:spPr>
            <a:xfrm flipH="1">
              <a:off x="2283025" y="2322575"/>
              <a:ext cx="18444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17" name="Google Shape;1517;p219">
              <a:extLst>
                <a:ext uri="{FF2B5EF4-FFF2-40B4-BE49-F238E27FC236}">
                  <a16:creationId xmlns:a16="http://schemas.microsoft.com/office/drawing/2014/main" id="{DD858FD9-54A6-24E5-CB63-2A090C3C86B6}"/>
                </a:ext>
              </a:extLst>
            </p:cNvPr>
            <p:cNvSpPr/>
            <p:nvPr/>
          </p:nvSpPr>
          <p:spPr>
            <a:xfrm rot="-5400000">
              <a:off x="3501574" y="1934671"/>
              <a:ext cx="643356" cy="1419149"/>
            </a:xfrm>
            <a:prstGeom prst="flowChartOffpageConnector">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18" name="Google Shape;1518;p219">
              <a:extLst>
                <a:ext uri="{FF2B5EF4-FFF2-40B4-BE49-F238E27FC236}">
                  <a16:creationId xmlns:a16="http://schemas.microsoft.com/office/drawing/2014/main" id="{848F7002-F295-7966-D6E6-15BF096C74E2}"/>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2000">
                  <a:solidFill>
                    <a:srgbClr val="FFFFFF"/>
                  </a:solidFill>
                  <a:latin typeface="Roboto Medium"/>
                  <a:ea typeface="Roboto Medium"/>
                  <a:cs typeface="Roboto Medium"/>
                  <a:sym typeface="Roboto Medium"/>
                </a:rPr>
                <a:t>Meeting equality duties &amp; EIA targets – linked to REF and research</a:t>
              </a:r>
              <a:endParaRPr sz="2000" b="0" i="0" u="none" strike="noStrike" cap="none">
                <a:solidFill>
                  <a:srgbClr val="FFFFFF"/>
                </a:solidFill>
                <a:latin typeface="Roboto"/>
                <a:ea typeface="Roboto"/>
                <a:cs typeface="Roboto"/>
                <a:sym typeface="Roboto"/>
              </a:endParaRPr>
            </a:p>
          </p:txBody>
        </p:sp>
        <p:sp>
          <p:nvSpPr>
            <p:cNvPr id="1519" name="Google Shape;1519;p219">
              <a:extLst>
                <a:ext uri="{FF2B5EF4-FFF2-40B4-BE49-F238E27FC236}">
                  <a16:creationId xmlns:a16="http://schemas.microsoft.com/office/drawing/2014/main" id="{7481C562-A2C8-DE54-EBEC-72F706FE36A3}"/>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20" name="Google Shape;1520;p219">
              <a:extLst>
                <a:ext uri="{FF2B5EF4-FFF2-40B4-BE49-F238E27FC236}">
                  <a16:creationId xmlns:a16="http://schemas.microsoft.com/office/drawing/2014/main" id="{F6FC1F49-0B15-DFB7-FF02-0AE6B14490F8}"/>
                </a:ext>
              </a:extLst>
            </p:cNvPr>
            <p:cNvSpPr/>
            <p:nvPr/>
          </p:nvSpPr>
          <p:spPr>
            <a:xfrm>
              <a:off x="1593000" y="2322575"/>
              <a:ext cx="6900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0" i="0" u="none" strike="noStrike" cap="none">
                  <a:solidFill>
                    <a:srgbClr val="FFFFFF"/>
                  </a:solidFill>
                  <a:latin typeface="Roboto Thin"/>
                  <a:ea typeface="Roboto Thin"/>
                  <a:cs typeface="Roboto Thin"/>
                  <a:sym typeface="Roboto Thin"/>
                </a:rPr>
                <a:t>03</a:t>
              </a:r>
              <a:endParaRPr sz="4000" b="0" i="0" u="none" strike="noStrike" cap="none">
                <a:solidFill>
                  <a:srgbClr val="FFFFFF"/>
                </a:solidFill>
                <a:latin typeface="Roboto Thin"/>
                <a:ea typeface="Roboto Thin"/>
                <a:cs typeface="Roboto Thin"/>
                <a:sym typeface="Roboto Thin"/>
              </a:endParaRPr>
            </a:p>
          </p:txBody>
        </p:sp>
        <p:sp>
          <p:nvSpPr>
            <p:cNvPr id="1521" name="Google Shape;1521;p219">
              <a:extLst>
                <a:ext uri="{FF2B5EF4-FFF2-40B4-BE49-F238E27FC236}">
                  <a16:creationId xmlns:a16="http://schemas.microsoft.com/office/drawing/2014/main" id="{DAB8B5E6-67AA-96B5-B559-4B58B6BA53A1}"/>
                </a:ext>
              </a:extLst>
            </p:cNvPr>
            <p:cNvSpPr/>
            <p:nvPr/>
          </p:nvSpPr>
          <p:spPr>
            <a:xfrm>
              <a:off x="4394626" y="2364799"/>
              <a:ext cx="2971200" cy="642300"/>
            </a:xfrm>
            <a:prstGeom prst="rect">
              <a:avLst/>
            </a:prstGeom>
            <a:noFill/>
            <a:ln>
              <a:noFill/>
            </a:ln>
          </p:spPr>
          <p:txBody>
            <a:bodyPr spcFirstLastPara="1" wrap="square" lIns="121900" tIns="121900" rIns="121900" bIns="121900" anchor="ctr" anchorCtr="0">
              <a:noAutofit/>
            </a:bodyPr>
            <a:lstStyle/>
            <a:p>
              <a:pPr marL="609585" marR="0" lvl="0" indent="-372524" algn="l" rtl="0">
                <a:lnSpc>
                  <a:spcPct val="115000"/>
                </a:lnSpc>
                <a:spcBef>
                  <a:spcPts val="0"/>
                </a:spcBef>
                <a:spcAft>
                  <a:spcPts val="0"/>
                </a:spcAft>
                <a:buClr>
                  <a:srgbClr val="A72A1E"/>
                </a:buClr>
                <a:buSzPts val="800"/>
                <a:buFont typeface="Roboto"/>
                <a:buChar char="●"/>
              </a:pPr>
              <a:r>
                <a:rPr lang="en-GB" sz="1800" b="0" i="0" u="none" strike="noStrike" cap="none">
                  <a:solidFill>
                    <a:schemeClr val="tx1"/>
                  </a:solidFill>
                  <a:latin typeface="Roboto"/>
                  <a:ea typeface="Roboto"/>
                  <a:cs typeface="Roboto"/>
                  <a:sym typeface="Roboto"/>
                </a:rPr>
                <a:t>Minimise risk of legal cases</a:t>
              </a:r>
            </a:p>
            <a:p>
              <a:pPr marL="609585" marR="0" lvl="0" indent="-372524" algn="l" rtl="0">
                <a:lnSpc>
                  <a:spcPct val="115000"/>
                </a:lnSpc>
                <a:spcBef>
                  <a:spcPts val="0"/>
                </a:spcBef>
                <a:spcAft>
                  <a:spcPts val="0"/>
                </a:spcAft>
                <a:buClr>
                  <a:srgbClr val="A72A1E"/>
                </a:buClr>
                <a:buSzPts val="800"/>
                <a:buFont typeface="Roboto"/>
                <a:buChar char="●"/>
              </a:pPr>
              <a:r>
                <a:rPr lang="en-GB" sz="1800">
                  <a:solidFill>
                    <a:schemeClr val="tx1"/>
                  </a:solidFill>
                  <a:latin typeface="Roboto"/>
                  <a:ea typeface="Roboto"/>
                  <a:cs typeface="Roboto"/>
                  <a:sym typeface="Roboto"/>
                </a:rPr>
                <a:t>Support REF outcomes – PCE indicators</a:t>
              </a:r>
            </a:p>
            <a:p>
              <a:pPr marL="609585" marR="0" lvl="0" indent="-372524" algn="l" rtl="0">
                <a:lnSpc>
                  <a:spcPct val="115000"/>
                </a:lnSpc>
                <a:spcBef>
                  <a:spcPts val="0"/>
                </a:spcBef>
                <a:spcAft>
                  <a:spcPts val="0"/>
                </a:spcAft>
                <a:buClr>
                  <a:srgbClr val="A72A1E"/>
                </a:buClr>
                <a:buSzPts val="800"/>
                <a:buFont typeface="Roboto"/>
                <a:buChar char="●"/>
              </a:pPr>
              <a:r>
                <a:rPr lang="en-GB" sz="1800">
                  <a:solidFill>
                    <a:schemeClr val="tx1"/>
                  </a:solidFill>
                  <a:latin typeface="Roboto"/>
                  <a:ea typeface="Roboto"/>
                  <a:cs typeface="Roboto"/>
                  <a:sym typeface="Roboto"/>
                </a:rPr>
                <a:t>NDSS &amp; a call to action</a:t>
              </a:r>
            </a:p>
          </p:txBody>
        </p:sp>
      </p:grpSp>
      <p:grpSp>
        <p:nvGrpSpPr>
          <p:cNvPr id="1522" name="Google Shape;1522;p219">
            <a:extLst>
              <a:ext uri="{FF2B5EF4-FFF2-40B4-BE49-F238E27FC236}">
                <a16:creationId xmlns:a16="http://schemas.microsoft.com/office/drawing/2014/main" id="{9C04EE5D-1720-6465-7740-3EE7E8129C90}"/>
              </a:ext>
            </a:extLst>
          </p:cNvPr>
          <p:cNvGrpSpPr/>
          <p:nvPr/>
        </p:nvGrpSpPr>
        <p:grpSpPr>
          <a:xfrm>
            <a:off x="1565216" y="4744334"/>
            <a:ext cx="10509989" cy="1588746"/>
            <a:chOff x="1593000" y="2293798"/>
            <a:chExt cx="5772827" cy="872654"/>
          </a:xfrm>
        </p:grpSpPr>
        <p:sp>
          <p:nvSpPr>
            <p:cNvPr id="1523" name="Google Shape;1523;p219">
              <a:extLst>
                <a:ext uri="{FF2B5EF4-FFF2-40B4-BE49-F238E27FC236}">
                  <a16:creationId xmlns:a16="http://schemas.microsoft.com/office/drawing/2014/main" id="{71725495-D300-890C-6FAC-F098DF949358}"/>
                </a:ext>
              </a:extLst>
            </p:cNvPr>
            <p:cNvSpPr/>
            <p:nvPr/>
          </p:nvSpPr>
          <p:spPr>
            <a:xfrm flipH="1">
              <a:off x="2283025" y="2322575"/>
              <a:ext cx="18444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24" name="Google Shape;1524;p219">
              <a:extLst>
                <a:ext uri="{FF2B5EF4-FFF2-40B4-BE49-F238E27FC236}">
                  <a16:creationId xmlns:a16="http://schemas.microsoft.com/office/drawing/2014/main" id="{264BC654-84BF-49FF-CEF7-57493216897D}"/>
                </a:ext>
              </a:extLst>
            </p:cNvPr>
            <p:cNvSpPr/>
            <p:nvPr/>
          </p:nvSpPr>
          <p:spPr>
            <a:xfrm rot="-5400000">
              <a:off x="3501574" y="1934671"/>
              <a:ext cx="643356" cy="1419149"/>
            </a:xfrm>
            <a:prstGeom prst="flowChartOffpageConnector">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25" name="Google Shape;1525;p219">
              <a:extLst>
                <a:ext uri="{FF2B5EF4-FFF2-40B4-BE49-F238E27FC236}">
                  <a16:creationId xmlns:a16="http://schemas.microsoft.com/office/drawing/2014/main" id="{356A8D8D-9875-9AB6-E8DC-7D5C271A9A19}"/>
                </a:ext>
              </a:extLst>
            </p:cNvPr>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2000">
                  <a:solidFill>
                    <a:srgbClr val="FFFFFF"/>
                  </a:solidFill>
                  <a:latin typeface="Roboto"/>
                  <a:ea typeface="Roboto"/>
                  <a:cs typeface="Roboto"/>
                  <a:sym typeface="Roboto"/>
                </a:rPr>
                <a:t>A culture of disability inclusion</a:t>
              </a:r>
              <a:endParaRPr sz="2000" b="0" i="0" u="none" strike="noStrike" cap="none">
                <a:solidFill>
                  <a:srgbClr val="FFFFFF"/>
                </a:solidFill>
                <a:latin typeface="Roboto"/>
                <a:ea typeface="Roboto"/>
                <a:cs typeface="Roboto"/>
                <a:sym typeface="Roboto"/>
              </a:endParaRPr>
            </a:p>
          </p:txBody>
        </p:sp>
        <p:sp>
          <p:nvSpPr>
            <p:cNvPr id="1526" name="Google Shape;1526;p219">
              <a:extLst>
                <a:ext uri="{FF2B5EF4-FFF2-40B4-BE49-F238E27FC236}">
                  <a16:creationId xmlns:a16="http://schemas.microsoft.com/office/drawing/2014/main" id="{8FF74DB1-0BBB-6F0C-E2D6-E8AA01C316F8}"/>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527" name="Google Shape;1527;p219">
              <a:extLst>
                <a:ext uri="{FF2B5EF4-FFF2-40B4-BE49-F238E27FC236}">
                  <a16:creationId xmlns:a16="http://schemas.microsoft.com/office/drawing/2014/main" id="{3DBCCB0C-1ED4-168E-8A16-AC0C6354343D}"/>
                </a:ext>
              </a:extLst>
            </p:cNvPr>
            <p:cNvSpPr/>
            <p:nvPr/>
          </p:nvSpPr>
          <p:spPr>
            <a:xfrm>
              <a:off x="1593000" y="2322575"/>
              <a:ext cx="6900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0" i="0" u="none" strike="noStrike" cap="none">
                  <a:solidFill>
                    <a:srgbClr val="FFFFFF"/>
                  </a:solidFill>
                  <a:latin typeface="Roboto Thin"/>
                  <a:ea typeface="Roboto Thin"/>
                  <a:cs typeface="Roboto Thin"/>
                  <a:sym typeface="Roboto Thin"/>
                </a:rPr>
                <a:t>04</a:t>
              </a:r>
              <a:endParaRPr sz="4000" b="0" i="0" u="none" strike="noStrike" cap="none">
                <a:solidFill>
                  <a:srgbClr val="FFFFFF"/>
                </a:solidFill>
                <a:latin typeface="Roboto Thin"/>
                <a:ea typeface="Roboto Thin"/>
                <a:cs typeface="Roboto Thin"/>
                <a:sym typeface="Roboto Thin"/>
              </a:endParaRPr>
            </a:p>
          </p:txBody>
        </p:sp>
        <p:sp>
          <p:nvSpPr>
            <p:cNvPr id="1528" name="Google Shape;1528;p219">
              <a:extLst>
                <a:ext uri="{FF2B5EF4-FFF2-40B4-BE49-F238E27FC236}">
                  <a16:creationId xmlns:a16="http://schemas.microsoft.com/office/drawing/2014/main" id="{5B08AE09-2255-DE2F-518A-FB9C4A2DE9F6}"/>
                </a:ext>
              </a:extLst>
            </p:cNvPr>
            <p:cNvSpPr/>
            <p:nvPr/>
          </p:nvSpPr>
          <p:spPr>
            <a:xfrm>
              <a:off x="4394627" y="2293798"/>
              <a:ext cx="2971200" cy="872654"/>
            </a:xfrm>
            <a:prstGeom prst="rect">
              <a:avLst/>
            </a:prstGeom>
            <a:noFill/>
            <a:ln>
              <a:noFill/>
            </a:ln>
          </p:spPr>
          <p:txBody>
            <a:bodyPr spcFirstLastPara="1" wrap="square" lIns="121900" tIns="121900" rIns="121900" bIns="121900" anchor="ctr" anchorCtr="0">
              <a:noAutofit/>
            </a:bodyPr>
            <a:lstStyle/>
            <a:p>
              <a:pPr marL="609585" marR="0" lvl="0" indent="-372524" algn="l" rtl="0">
                <a:lnSpc>
                  <a:spcPct val="115000"/>
                </a:lnSpc>
                <a:spcBef>
                  <a:spcPts val="0"/>
                </a:spcBef>
                <a:spcAft>
                  <a:spcPts val="0"/>
                </a:spcAft>
                <a:buClr>
                  <a:srgbClr val="A72A1E"/>
                </a:buClr>
                <a:buSzPts val="800"/>
                <a:buFont typeface="Roboto"/>
                <a:buChar char="●"/>
              </a:pPr>
              <a:r>
                <a:rPr lang="en-GB" sz="1800" b="0" i="0" u="none" strike="noStrike" cap="none">
                  <a:solidFill>
                    <a:schemeClr val="tx1"/>
                  </a:solidFill>
                  <a:latin typeface="Roboto"/>
                  <a:ea typeface="Roboto"/>
                  <a:cs typeface="Roboto"/>
                  <a:sym typeface="Roboto"/>
                </a:rPr>
                <a:t>Role models for disabled students &amp; staff</a:t>
              </a:r>
            </a:p>
            <a:p>
              <a:pPr marL="609585" marR="0" lvl="0" indent="-372524" algn="l" rtl="0">
                <a:lnSpc>
                  <a:spcPct val="115000"/>
                </a:lnSpc>
                <a:spcBef>
                  <a:spcPts val="0"/>
                </a:spcBef>
                <a:spcAft>
                  <a:spcPts val="0"/>
                </a:spcAft>
                <a:buClr>
                  <a:srgbClr val="A72A1E"/>
                </a:buClr>
                <a:buSzPts val="800"/>
                <a:buFont typeface="Roboto"/>
                <a:buChar char="●"/>
              </a:pPr>
              <a:r>
                <a:rPr lang="en-GB" sz="1800" b="0" i="0" u="none" strike="noStrike" cap="none">
                  <a:solidFill>
                    <a:schemeClr val="tx1"/>
                  </a:solidFill>
                  <a:latin typeface="Roboto"/>
                  <a:ea typeface="Roboto"/>
                  <a:cs typeface="Roboto"/>
                  <a:sym typeface="Roboto"/>
                </a:rPr>
                <a:t>Purple talent not wasted/overlooked</a:t>
              </a:r>
            </a:p>
            <a:p>
              <a:pPr marL="609585" marR="0" lvl="0" indent="-372524" algn="l" rtl="0">
                <a:lnSpc>
                  <a:spcPct val="115000"/>
                </a:lnSpc>
                <a:spcBef>
                  <a:spcPts val="0"/>
                </a:spcBef>
                <a:spcAft>
                  <a:spcPts val="0"/>
                </a:spcAft>
                <a:buClr>
                  <a:srgbClr val="A72A1E"/>
                </a:buClr>
                <a:buSzPts val="800"/>
                <a:buFont typeface="Roboto"/>
                <a:buChar char="●"/>
              </a:pPr>
              <a:r>
                <a:rPr lang="en-GB" sz="1800">
                  <a:solidFill>
                    <a:schemeClr val="tx1"/>
                  </a:solidFill>
                  <a:latin typeface="Roboto"/>
                  <a:ea typeface="Roboto"/>
                  <a:cs typeface="Roboto"/>
                  <a:sym typeface="Roboto"/>
                </a:rPr>
                <a:t>Reputation enhanced</a:t>
              </a:r>
              <a:endParaRPr lang="en-GB" sz="1800" b="0" i="0" u="none" strike="noStrike" cap="none">
                <a:solidFill>
                  <a:schemeClr val="tx1"/>
                </a:solidFill>
                <a:latin typeface="Roboto"/>
                <a:ea typeface="Roboto"/>
                <a:cs typeface="Roboto"/>
                <a:sym typeface="Roboto"/>
              </a:endParaRPr>
            </a:p>
          </p:txBody>
        </p:sp>
      </p:grpSp>
      <p:pic>
        <p:nvPicPr>
          <p:cNvPr id="1531" name="Google Shape;1531;p219">
            <a:extLst>
              <a:ext uri="{FF2B5EF4-FFF2-40B4-BE49-F238E27FC236}">
                <a16:creationId xmlns:a16="http://schemas.microsoft.com/office/drawing/2014/main" id="{F0EA6973-D1DC-B3EA-0189-5EA721AFD9E8}"/>
              </a:ext>
            </a:extLst>
          </p:cNvPr>
          <p:cNvPicPr preferRelativeResize="0"/>
          <p:nvPr/>
        </p:nvPicPr>
        <p:blipFill rotWithShape="1">
          <a:blip r:embed="rId3">
            <a:alphaModFix/>
          </a:blip>
          <a:srcRect/>
          <a:stretch/>
        </p:blipFill>
        <p:spPr>
          <a:xfrm>
            <a:off x="866450" y="6122081"/>
            <a:ext cx="904018" cy="139080"/>
          </a:xfrm>
          <a:prstGeom prst="rect">
            <a:avLst/>
          </a:prstGeom>
          <a:noFill/>
          <a:ln>
            <a:noFill/>
          </a:ln>
        </p:spPr>
      </p:pic>
      <p:sp>
        <p:nvSpPr>
          <p:cNvPr id="1532" name="Google Shape;1532;p219">
            <a:extLst>
              <a:ext uri="{FF2B5EF4-FFF2-40B4-BE49-F238E27FC236}">
                <a16:creationId xmlns:a16="http://schemas.microsoft.com/office/drawing/2014/main" id="{48BDD2F4-3C78-2EB2-DA3D-ED308DFB22DD}"/>
              </a:ext>
            </a:extLst>
          </p:cNvPr>
          <p:cNvSpPr/>
          <p:nvPr/>
        </p:nvSpPr>
        <p:spPr>
          <a:xfrm rot="-1944089">
            <a:off x="5527598" y="6055524"/>
            <a:ext cx="515725" cy="411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7DC226D-9622-49B3-74FA-3E5B28F256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Tree>
    <p:extLst>
      <p:ext uri="{BB962C8B-B14F-4D97-AF65-F5344CB8AC3E}">
        <p14:creationId xmlns:p14="http://schemas.microsoft.com/office/powerpoint/2010/main" val="11277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08"/>
                                        </p:tgtEl>
                                        <p:attrNameLst>
                                          <p:attrName>style.visibility</p:attrName>
                                        </p:attrNameLst>
                                      </p:cBhvr>
                                      <p:to>
                                        <p:strVal val="visible"/>
                                      </p:to>
                                    </p:set>
                                    <p:animEffect transition="in" filter="barn(inVertical)">
                                      <p:cBhvr>
                                        <p:cTn id="7" dur="500"/>
                                        <p:tgtEl>
                                          <p:spTgt spid="150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01"/>
                                        </p:tgtEl>
                                        <p:attrNameLst>
                                          <p:attrName>style.visibility</p:attrName>
                                        </p:attrNameLst>
                                      </p:cBhvr>
                                      <p:to>
                                        <p:strVal val="visible"/>
                                      </p:to>
                                    </p:set>
                                    <p:anim calcmode="lin" valueType="num">
                                      <p:cBhvr additive="base">
                                        <p:cTn id="12" dur="500" fill="hold"/>
                                        <p:tgtEl>
                                          <p:spTgt spid="1501"/>
                                        </p:tgtEl>
                                        <p:attrNameLst>
                                          <p:attrName>ppt_x</p:attrName>
                                        </p:attrNameLst>
                                      </p:cBhvr>
                                      <p:tavLst>
                                        <p:tav tm="0">
                                          <p:val>
                                            <p:strVal val="#ppt_x"/>
                                          </p:val>
                                        </p:tav>
                                        <p:tav tm="100000">
                                          <p:val>
                                            <p:strVal val="#ppt_x"/>
                                          </p:val>
                                        </p:tav>
                                      </p:tavLst>
                                    </p:anim>
                                    <p:anim calcmode="lin" valueType="num">
                                      <p:cBhvr additive="base">
                                        <p:cTn id="13" dur="500" fill="hold"/>
                                        <p:tgtEl>
                                          <p:spTgt spid="150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15"/>
                                        </p:tgtEl>
                                        <p:attrNameLst>
                                          <p:attrName>style.visibility</p:attrName>
                                        </p:attrNameLst>
                                      </p:cBhvr>
                                      <p:to>
                                        <p:strVal val="visible"/>
                                      </p:to>
                                    </p:set>
                                    <p:anim calcmode="lin" valueType="num">
                                      <p:cBhvr additive="base">
                                        <p:cTn id="18" dur="1000"/>
                                        <p:tgtEl>
                                          <p:spTgt spid="15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22"/>
                                        </p:tgtEl>
                                        <p:attrNameLst>
                                          <p:attrName>style.visibility</p:attrName>
                                        </p:attrNameLst>
                                      </p:cBhvr>
                                      <p:to>
                                        <p:strVal val="visible"/>
                                      </p:to>
                                    </p:set>
                                    <p:animEffect transition="in" filter="wipe(down)">
                                      <p:cBhvr>
                                        <p:cTn id="23" dur="500"/>
                                        <p:tgtEl>
                                          <p:spTgt spid="15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1"/>
                                        </p:tgtEl>
                                        <p:attrNameLst>
                                          <p:attrName>style.visibility</p:attrName>
                                        </p:attrNameLst>
                                      </p:cBhvr>
                                      <p:to>
                                        <p:strVal val="visible"/>
                                      </p:to>
                                    </p:set>
                                    <p:animEffect transition="in" filter="fade">
                                      <p:cBhvr>
                                        <p:cTn id="28" dur="500"/>
                                        <p:tgtEl>
                                          <p:spTgt spid="1531"/>
                                        </p:tgtEl>
                                      </p:cBhvr>
                                    </p:animEffect>
                                  </p:childTnLst>
                                </p:cTn>
                              </p:par>
                              <p:par>
                                <p:cTn id="29" presetID="10" presetClass="entr" presetSubtype="0" fill="hold" nodeType="withEffect">
                                  <p:stCondLst>
                                    <p:cond delay="250"/>
                                  </p:stCondLst>
                                  <p:childTnLst>
                                    <p:set>
                                      <p:cBhvr>
                                        <p:cTn id="30" dur="1" fill="hold">
                                          <p:stCondLst>
                                            <p:cond delay="0"/>
                                          </p:stCondLst>
                                        </p:cTn>
                                        <p:tgtEl>
                                          <p:spTgt spid="1500"/>
                                        </p:tgtEl>
                                        <p:attrNameLst>
                                          <p:attrName>style.visibility</p:attrName>
                                        </p:attrNameLst>
                                      </p:cBhvr>
                                      <p:to>
                                        <p:strVal val="visible"/>
                                      </p:to>
                                    </p:set>
                                    <p:animEffect transition="in" filter="fade">
                                      <p:cBhvr>
                                        <p:cTn id="31" dur="500"/>
                                        <p:tgtEl>
                                          <p:spTgt spid="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1F999B-25D6-E30F-122D-65EB0B69A1C5}"/>
              </a:ext>
            </a:extLst>
          </p:cNvPr>
          <p:cNvSpPr>
            <a:spLocks noGrp="1"/>
          </p:cNvSpPr>
          <p:nvPr>
            <p:ph type="body" idx="1"/>
          </p:nvPr>
        </p:nvSpPr>
        <p:spPr>
          <a:xfrm>
            <a:off x="633964" y="4580400"/>
            <a:ext cx="10352484" cy="4555200"/>
          </a:xfrm>
        </p:spPr>
        <p:txBody>
          <a:bodyPr/>
          <a:lstStyle/>
          <a:p>
            <a:pPr marL="139700" indent="0" algn="ctr">
              <a:buNone/>
            </a:pPr>
            <a:r>
              <a:rPr lang="en-GB" sz="2400" dirty="0"/>
              <a:t>“Systems don’t change easily. Systems try to maintain themselves and seek equilibrium. To change a system, you need to shake it up, disrupt the equilibrium.” </a:t>
            </a:r>
          </a:p>
        </p:txBody>
      </p:sp>
      <p:sp>
        <p:nvSpPr>
          <p:cNvPr id="5" name="Slide Number Placeholder 4">
            <a:extLst>
              <a:ext uri="{FF2B5EF4-FFF2-40B4-BE49-F238E27FC236}">
                <a16:creationId xmlns:a16="http://schemas.microsoft.com/office/drawing/2014/main" id="{3C598636-1AFE-B461-6DEF-24D4531469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pic>
        <p:nvPicPr>
          <p:cNvPr id="8" name="Picture 7">
            <a:extLst>
              <a:ext uri="{FF2B5EF4-FFF2-40B4-BE49-F238E27FC236}">
                <a16:creationId xmlns:a16="http://schemas.microsoft.com/office/drawing/2014/main" id="{67E48E15-6CAA-3164-3FF6-E9D055254B60}"/>
              </a:ext>
            </a:extLst>
          </p:cNvPr>
          <p:cNvPicPr>
            <a:picLocks noChangeAspect="1"/>
          </p:cNvPicPr>
          <p:nvPr/>
        </p:nvPicPr>
        <p:blipFill>
          <a:blip r:embed="rId3"/>
          <a:stretch>
            <a:fillRect/>
          </a:stretch>
        </p:blipFill>
        <p:spPr>
          <a:xfrm>
            <a:off x="247650" y="235450"/>
            <a:ext cx="11944350" cy="3790950"/>
          </a:xfrm>
          <a:prstGeom prst="rect">
            <a:avLst/>
          </a:prstGeom>
        </p:spPr>
      </p:pic>
      <p:pic>
        <p:nvPicPr>
          <p:cNvPr id="2052" name="Picture 4" descr="Image result for disability">
            <a:extLst>
              <a:ext uri="{FF2B5EF4-FFF2-40B4-BE49-F238E27FC236}">
                <a16:creationId xmlns:a16="http://schemas.microsoft.com/office/drawing/2014/main" id="{BD87854C-5BB9-429B-378A-0C3D98DC1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760" y="-260095"/>
            <a:ext cx="7254069" cy="428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1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052"/>
                                        </p:tgtEl>
                                        <p:attrNameLst>
                                          <p:attrName>ppt_y</p:attrName>
                                        </p:attrNameLst>
                                      </p:cBhvr>
                                      <p:tavLst>
                                        <p:tav tm="0">
                                          <p:val>
                                            <p:strVal val="#ppt_y"/>
                                          </p:val>
                                        </p:tav>
                                        <p:tav tm="100000">
                                          <p:val>
                                            <p:strVal val="#ppt_y+#ppt_h*1.125000"/>
                                          </p:val>
                                        </p:tav>
                                      </p:tavLst>
                                    </p:anim>
                                    <p:animEffect transition="out" filter="wipe(down)">
                                      <p:cBhvr>
                                        <p:cTn id="7" dur="500"/>
                                        <p:tgtEl>
                                          <p:spTgt spid="2052"/>
                                        </p:tgtEl>
                                      </p:cBhvr>
                                    </p:animEffect>
                                    <p:set>
                                      <p:cBhvr>
                                        <p:cTn id="8" dur="1" fill="hold">
                                          <p:stCondLst>
                                            <p:cond delay="499"/>
                                          </p:stCondLst>
                                        </p:cTn>
                                        <p:tgtEl>
                                          <p:spTgt spid="205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1678"/>
        <p:cNvGrpSpPr/>
        <p:nvPr/>
      </p:nvGrpSpPr>
      <p:grpSpPr>
        <a:xfrm>
          <a:off x="0" y="0"/>
          <a:ext cx="0" cy="0"/>
          <a:chOff x="0" y="0"/>
          <a:chExt cx="0" cy="0"/>
        </a:xfrm>
      </p:grpSpPr>
      <p:sp>
        <p:nvSpPr>
          <p:cNvPr id="1679" name="Google Shape;1679;p229"/>
          <p:cNvSpPr/>
          <p:nvPr/>
        </p:nvSpPr>
        <p:spPr>
          <a:xfrm>
            <a:off x="0" y="43543"/>
            <a:ext cx="12119428" cy="6771203"/>
          </a:xfrm>
          <a:prstGeom prst="rect">
            <a:avLst/>
          </a:prstGeom>
          <a:noFill/>
          <a:ln w="155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80" name="Google Shape;1680;p229"/>
          <p:cNvSpPr/>
          <p:nvPr/>
        </p:nvSpPr>
        <p:spPr>
          <a:xfrm rot="-711236">
            <a:off x="8621001" y="3502935"/>
            <a:ext cx="1801212" cy="76883"/>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681" name="Google Shape;1681;p229"/>
          <p:cNvSpPr/>
          <p:nvPr/>
        </p:nvSpPr>
        <p:spPr>
          <a:xfrm rot="711236" flipH="1">
            <a:off x="6908017" y="3502935"/>
            <a:ext cx="1801212" cy="76883"/>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1682" name="Google Shape;1682;p229"/>
          <p:cNvGrpSpPr/>
          <p:nvPr/>
        </p:nvGrpSpPr>
        <p:grpSpPr>
          <a:xfrm>
            <a:off x="7529232" y="3368637"/>
            <a:ext cx="2300312" cy="2498373"/>
            <a:chOff x="5819165" y="2571072"/>
            <a:chExt cx="1712700" cy="891089"/>
          </a:xfrm>
        </p:grpSpPr>
        <p:sp>
          <p:nvSpPr>
            <p:cNvPr id="1683" name="Google Shape;1683;p229"/>
            <p:cNvSpPr/>
            <p:nvPr/>
          </p:nvSpPr>
          <p:spPr>
            <a:xfrm rot="-1789476">
              <a:off x="6572742" y="2571072"/>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684" name="Google Shape;1684;p229"/>
            <p:cNvSpPr txBox="1"/>
            <p:nvPr/>
          </p:nvSpPr>
          <p:spPr>
            <a:xfrm>
              <a:off x="6296613" y="2707897"/>
              <a:ext cx="696900" cy="2760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Clr>
                  <a:srgbClr val="000000"/>
                </a:buClr>
                <a:buSzPts val="1067"/>
                <a:buFont typeface="Roboto"/>
                <a:buNone/>
              </a:pPr>
              <a:r>
                <a:rPr lang="en-GB" b="1" i="0" u="none" strike="noStrike" cap="none">
                  <a:solidFill>
                    <a:schemeClr val="tx1"/>
                  </a:solidFill>
                  <a:latin typeface="Roboto"/>
                  <a:ea typeface="Roboto"/>
                  <a:cs typeface="Roboto"/>
                  <a:sym typeface="Roboto"/>
                </a:rPr>
                <a:t>2025</a:t>
              </a:r>
              <a:endParaRPr b="1" i="0" u="none" strike="noStrike" cap="none">
                <a:solidFill>
                  <a:schemeClr val="tx1"/>
                </a:solidFill>
                <a:latin typeface="Roboto"/>
                <a:ea typeface="Roboto"/>
                <a:cs typeface="Roboto"/>
                <a:sym typeface="Roboto"/>
              </a:endParaRPr>
            </a:p>
          </p:txBody>
        </p:sp>
        <p:sp>
          <p:nvSpPr>
            <p:cNvPr id="1685" name="Google Shape;1685;p229"/>
            <p:cNvSpPr/>
            <p:nvPr/>
          </p:nvSpPr>
          <p:spPr>
            <a:xfrm>
              <a:off x="5819165" y="2839796"/>
              <a:ext cx="1712700" cy="622365"/>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686" name="Google Shape;1686;p229"/>
            <p:cNvSpPr txBox="1"/>
            <p:nvPr/>
          </p:nvSpPr>
          <p:spPr>
            <a:xfrm>
              <a:off x="5832963" y="2873615"/>
              <a:ext cx="1624200" cy="337378"/>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1200"/>
                </a:spcAft>
                <a:buClr>
                  <a:srgbClr val="000000"/>
                </a:buClr>
                <a:buSzPts val="1067"/>
                <a:buFont typeface="Roboto"/>
                <a:buNone/>
              </a:pPr>
              <a:r>
                <a:rPr lang="en-GB" sz="1800" dirty="0">
                  <a:solidFill>
                    <a:schemeClr val="tx1"/>
                  </a:solidFill>
                  <a:latin typeface="Roboto"/>
                  <a:ea typeface="Roboto"/>
                  <a:cs typeface="Roboto"/>
                  <a:sym typeface="Roboto"/>
                </a:rPr>
                <a:t>R</a:t>
              </a:r>
              <a:r>
                <a:rPr lang="en-GB" sz="1800" b="0" i="0" u="none" strike="noStrike" cap="none" dirty="0">
                  <a:solidFill>
                    <a:schemeClr val="tx1"/>
                  </a:solidFill>
                  <a:latin typeface="Roboto"/>
                  <a:ea typeface="Roboto"/>
                  <a:cs typeface="Roboto"/>
                  <a:sym typeface="Roboto"/>
                </a:rPr>
                <a:t>eview of NDSS </a:t>
              </a:r>
            </a:p>
            <a:p>
              <a:pPr marL="0" marR="0" lvl="0" indent="0" algn="ctr" rtl="0">
                <a:lnSpc>
                  <a:spcPct val="115000"/>
                </a:lnSpc>
                <a:spcBef>
                  <a:spcPts val="0"/>
                </a:spcBef>
                <a:spcAft>
                  <a:spcPts val="1200"/>
                </a:spcAft>
                <a:buClr>
                  <a:srgbClr val="000000"/>
                </a:buClr>
                <a:buSzPts val="1067"/>
                <a:buFont typeface="Roboto"/>
                <a:buNone/>
              </a:pPr>
              <a:r>
                <a:rPr lang="en-GB" sz="1800" dirty="0">
                  <a:solidFill>
                    <a:schemeClr val="tx1"/>
                  </a:solidFill>
                  <a:latin typeface="Roboto"/>
                  <a:ea typeface="Roboto"/>
                  <a:cs typeface="Roboto"/>
                  <a:sym typeface="Roboto"/>
                </a:rPr>
                <a:t>Website launch up</a:t>
              </a:r>
            </a:p>
            <a:p>
              <a:pPr marL="0" marR="0" lvl="0" indent="0" algn="ctr" rtl="0">
                <a:lnSpc>
                  <a:spcPct val="115000"/>
                </a:lnSpc>
                <a:spcBef>
                  <a:spcPts val="0"/>
                </a:spcBef>
                <a:spcAft>
                  <a:spcPts val="2133"/>
                </a:spcAft>
                <a:buClr>
                  <a:srgbClr val="000000"/>
                </a:buClr>
                <a:buSzPts val="1067"/>
                <a:buFont typeface="Roboto"/>
                <a:buNone/>
              </a:pPr>
              <a:r>
                <a:rPr lang="en-GB" sz="1800" b="0" i="0" u="none" strike="noStrike" cap="none" dirty="0">
                  <a:solidFill>
                    <a:schemeClr val="tx1"/>
                  </a:solidFill>
                  <a:latin typeface="Roboto"/>
                  <a:ea typeface="Roboto"/>
                  <a:cs typeface="Roboto"/>
                  <a:sym typeface="Roboto"/>
                </a:rPr>
                <a:t>Pilot</a:t>
              </a:r>
              <a:endParaRPr sz="1800" b="0" i="0" u="none" strike="noStrike" cap="none" dirty="0">
                <a:solidFill>
                  <a:schemeClr val="tx1"/>
                </a:solidFill>
                <a:latin typeface="Arial"/>
                <a:ea typeface="Arial"/>
                <a:cs typeface="Arial"/>
                <a:sym typeface="Arial"/>
              </a:endParaRPr>
            </a:p>
          </p:txBody>
        </p:sp>
      </p:grpSp>
      <p:sp>
        <p:nvSpPr>
          <p:cNvPr id="1688" name="Google Shape;1688;p229"/>
          <p:cNvSpPr/>
          <p:nvPr/>
        </p:nvSpPr>
        <p:spPr>
          <a:xfrm rot="-711236">
            <a:off x="5199918" y="3502935"/>
            <a:ext cx="1801212" cy="76883"/>
          </a:xfrm>
          <a:prstGeom prst="roundRect">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1689" name="Google Shape;1689;p229"/>
          <p:cNvGrpSpPr/>
          <p:nvPr/>
        </p:nvGrpSpPr>
        <p:grpSpPr>
          <a:xfrm>
            <a:off x="5777467" y="1217291"/>
            <a:ext cx="2283600" cy="2248778"/>
            <a:chOff x="4409300" y="1141386"/>
            <a:chExt cx="1712700" cy="1296035"/>
          </a:xfrm>
        </p:grpSpPr>
        <p:sp>
          <p:nvSpPr>
            <p:cNvPr id="1690" name="Google Shape;1690;p229"/>
            <p:cNvSpPr/>
            <p:nvPr/>
          </p:nvSpPr>
          <p:spPr>
            <a:xfrm rot="-1789476">
              <a:off x="5185416" y="2276970"/>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691" name="Google Shape;1691;p229"/>
            <p:cNvSpPr txBox="1"/>
            <p:nvPr/>
          </p:nvSpPr>
          <p:spPr>
            <a:xfrm>
              <a:off x="4921730" y="1985297"/>
              <a:ext cx="871151" cy="283905"/>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Clr>
                  <a:srgbClr val="000000"/>
                </a:buClr>
                <a:buSzPts val="1067"/>
                <a:buFont typeface="Roboto"/>
                <a:buNone/>
              </a:pPr>
              <a:r>
                <a:rPr lang="en-GB" b="1" i="0" u="none" strike="noStrike" cap="none">
                  <a:solidFill>
                    <a:schemeClr val="tx1"/>
                  </a:solidFill>
                  <a:latin typeface="Roboto"/>
                  <a:ea typeface="Roboto"/>
                  <a:cs typeface="Roboto"/>
                  <a:sym typeface="Roboto"/>
                </a:rPr>
                <a:t>Dec 2024</a:t>
              </a:r>
              <a:endParaRPr b="1" i="0" u="none" strike="noStrike" cap="none">
                <a:solidFill>
                  <a:schemeClr val="tx1"/>
                </a:solidFill>
                <a:latin typeface="Roboto"/>
                <a:ea typeface="Roboto"/>
                <a:cs typeface="Roboto"/>
                <a:sym typeface="Roboto"/>
              </a:endParaRPr>
            </a:p>
          </p:txBody>
        </p:sp>
        <p:sp>
          <p:nvSpPr>
            <p:cNvPr id="1692" name="Google Shape;1692;p229"/>
            <p:cNvSpPr/>
            <p:nvPr/>
          </p:nvSpPr>
          <p:spPr>
            <a:xfrm>
              <a:off x="4409300" y="1219942"/>
              <a:ext cx="1712700" cy="703500"/>
            </a:xfrm>
            <a:prstGeom prst="roundRect">
              <a:avLst>
                <a:gd name="adj" fmla="val 4485"/>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693" name="Google Shape;1693;p229"/>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694" name="Google Shape;1694;p229"/>
            <p:cNvSpPr txBox="1"/>
            <p:nvPr/>
          </p:nvSpPr>
          <p:spPr>
            <a:xfrm>
              <a:off x="4409300" y="1141386"/>
              <a:ext cx="1668450" cy="682115"/>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Clr>
                  <a:srgbClr val="000000"/>
                </a:buClr>
                <a:buSzPts val="1067"/>
                <a:buFont typeface="Roboto"/>
                <a:buNone/>
              </a:pPr>
              <a:r>
                <a:rPr lang="en-GB" sz="1800" dirty="0">
                  <a:solidFill>
                    <a:schemeClr val="tx1"/>
                  </a:solidFill>
                  <a:latin typeface="Roboto"/>
                  <a:ea typeface="Roboto"/>
                  <a:cs typeface="Roboto"/>
                  <a:sym typeface="Roboto"/>
                </a:rPr>
                <a:t>Website building</a:t>
              </a:r>
            </a:p>
            <a:p>
              <a:pPr marL="0" marR="0" lvl="0" indent="0" algn="ctr" rtl="0">
                <a:lnSpc>
                  <a:spcPct val="115000"/>
                </a:lnSpc>
                <a:spcBef>
                  <a:spcPts val="0"/>
                </a:spcBef>
                <a:spcAft>
                  <a:spcPts val="2133"/>
                </a:spcAft>
                <a:buClr>
                  <a:srgbClr val="000000"/>
                </a:buClr>
                <a:buSzPts val="1067"/>
                <a:buFont typeface="Roboto"/>
                <a:buNone/>
              </a:pPr>
              <a:r>
                <a:rPr lang="en-GB" sz="1800" b="0" i="0" u="none" strike="noStrike" cap="none" dirty="0">
                  <a:solidFill>
                    <a:schemeClr val="tx1"/>
                  </a:solidFill>
                  <a:latin typeface="Roboto"/>
                  <a:ea typeface="Roboto"/>
                  <a:cs typeface="Roboto"/>
                  <a:sym typeface="Roboto"/>
                </a:rPr>
                <a:t>Logo competition</a:t>
              </a:r>
              <a:endParaRPr sz="1800" b="0" i="0" u="none" strike="noStrike" cap="none" dirty="0">
                <a:solidFill>
                  <a:schemeClr val="tx1"/>
                </a:solidFill>
                <a:latin typeface="Arial"/>
                <a:ea typeface="Arial"/>
                <a:cs typeface="Arial"/>
                <a:sym typeface="Arial"/>
              </a:endParaRPr>
            </a:p>
          </p:txBody>
        </p:sp>
      </p:grpSp>
      <p:sp>
        <p:nvSpPr>
          <p:cNvPr id="1695" name="Google Shape;1695;p229"/>
          <p:cNvSpPr/>
          <p:nvPr/>
        </p:nvSpPr>
        <p:spPr>
          <a:xfrm rot="711236" flipH="1">
            <a:off x="3477678" y="3502935"/>
            <a:ext cx="1801212" cy="76883"/>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702" name="Google Shape;1702;p229"/>
          <p:cNvSpPr/>
          <p:nvPr/>
        </p:nvSpPr>
        <p:spPr>
          <a:xfrm rot="-711236">
            <a:off x="1778845" y="3502935"/>
            <a:ext cx="1801212" cy="76883"/>
          </a:xfrm>
          <a:prstGeom prst="roundRect">
            <a:avLst>
              <a:gd name="adj" fmla="val 50000"/>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1703" name="Google Shape;1703;p229"/>
          <p:cNvGrpSpPr/>
          <p:nvPr/>
        </p:nvGrpSpPr>
        <p:grpSpPr>
          <a:xfrm>
            <a:off x="2267210" y="2079873"/>
            <a:ext cx="2461889" cy="1386197"/>
            <a:chOff x="1548008" y="1397774"/>
            <a:chExt cx="1846417" cy="1039647"/>
          </a:xfrm>
        </p:grpSpPr>
        <p:sp>
          <p:nvSpPr>
            <p:cNvPr id="1705" name="Google Shape;1705;p229"/>
            <p:cNvSpPr txBox="1"/>
            <p:nvPr/>
          </p:nvSpPr>
          <p:spPr>
            <a:xfrm>
              <a:off x="2034746" y="1985297"/>
              <a:ext cx="871151" cy="333934"/>
            </a:xfrm>
            <a:prstGeom prst="rect">
              <a:avLst/>
            </a:prstGeom>
            <a:solidFill>
              <a:srgbClr val="00B0F0"/>
            </a:solid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33"/>
                </a:spcAft>
                <a:buClr>
                  <a:srgbClr val="000000"/>
                </a:buClr>
                <a:buSzPts val="1067"/>
                <a:buFont typeface="Roboto"/>
                <a:buNone/>
              </a:pPr>
              <a:r>
                <a:rPr lang="en-GB" b="1">
                  <a:solidFill>
                    <a:schemeClr val="tx1"/>
                  </a:solidFill>
                  <a:latin typeface="Roboto"/>
                  <a:ea typeface="Roboto"/>
                  <a:cs typeface="Roboto"/>
                  <a:sym typeface="Roboto"/>
                </a:rPr>
                <a:t>Nov 2024</a:t>
              </a:r>
              <a:endParaRPr b="1" i="0" u="none" strike="noStrike" cap="none">
                <a:solidFill>
                  <a:schemeClr val="tx1"/>
                </a:solidFill>
                <a:latin typeface="Roboto"/>
                <a:ea typeface="Roboto"/>
                <a:cs typeface="Roboto"/>
                <a:sym typeface="Roboto"/>
              </a:endParaRPr>
            </a:p>
          </p:txBody>
        </p:sp>
        <p:sp>
          <p:nvSpPr>
            <p:cNvPr id="1706" name="Google Shape;1706;p229"/>
            <p:cNvSpPr/>
            <p:nvPr/>
          </p:nvSpPr>
          <p:spPr>
            <a:xfrm rot="10800000">
              <a:off x="2448800" y="1919036"/>
              <a:ext cx="90000" cy="67500"/>
            </a:xfrm>
            <a:prstGeom prst="triangle">
              <a:avLst>
                <a:gd name="adj" fmla="val 50000"/>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707" name="Google Shape;1707;p229"/>
            <p:cNvSpPr txBox="1"/>
            <p:nvPr/>
          </p:nvSpPr>
          <p:spPr>
            <a:xfrm>
              <a:off x="1548008" y="1397774"/>
              <a:ext cx="1846417" cy="456164"/>
            </a:xfrm>
            <a:prstGeom prst="rect">
              <a:avLst/>
            </a:prstGeom>
            <a:solidFill>
              <a:srgbClr val="00B0F0"/>
            </a:solid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Roboto"/>
                <a:buNone/>
              </a:pPr>
              <a:r>
                <a:rPr lang="en-GB" sz="1800" i="0" u="none" strike="noStrike" cap="none" dirty="0">
                  <a:solidFill>
                    <a:schemeClr val="tx1"/>
                  </a:solidFill>
                  <a:latin typeface="Roboto"/>
                  <a:ea typeface="Roboto"/>
                  <a:cs typeface="Roboto"/>
                  <a:sym typeface="Roboto"/>
                </a:rPr>
                <a:t>NDSS </a:t>
              </a:r>
              <a:r>
                <a:rPr lang="en-GB" sz="1800" dirty="0">
                  <a:solidFill>
                    <a:schemeClr val="tx1"/>
                  </a:solidFill>
                  <a:latin typeface="Roboto"/>
                  <a:ea typeface="Roboto"/>
                  <a:cs typeface="Roboto"/>
                  <a:sym typeface="Roboto"/>
                </a:rPr>
                <a:t>Launch</a:t>
              </a:r>
              <a:endParaRPr lang="en-GB" sz="1800" i="0" u="none" strike="noStrike" cap="none" dirty="0">
                <a:solidFill>
                  <a:schemeClr val="tx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Roboto"/>
                <a:buNone/>
              </a:pPr>
              <a:endParaRPr lang="en-GB" sz="1800" i="0" u="none" strike="noStrike" cap="none" dirty="0">
                <a:solidFill>
                  <a:schemeClr val="tx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Roboto"/>
                <a:buNone/>
              </a:pPr>
              <a:endParaRPr lang="en-GB" sz="1600" i="0" u="none" strike="noStrike" cap="none" dirty="0">
                <a:solidFill>
                  <a:schemeClr val="tx1"/>
                </a:solidFill>
                <a:latin typeface="Roboto"/>
                <a:ea typeface="Roboto"/>
                <a:cs typeface="Roboto"/>
                <a:sym typeface="Roboto"/>
              </a:endParaRPr>
            </a:p>
          </p:txBody>
        </p:sp>
        <p:sp>
          <p:nvSpPr>
            <p:cNvPr id="1708" name="Google Shape;1708;p229"/>
            <p:cNvSpPr/>
            <p:nvPr/>
          </p:nvSpPr>
          <p:spPr>
            <a:xfrm rot="-1789476">
              <a:off x="2410765" y="2276970"/>
              <a:ext cx="160451" cy="160451"/>
            </a:xfrm>
            <a:prstGeom prst="ellipse">
              <a:avLst/>
            </a:prstGeom>
            <a:solidFill>
              <a:srgbClr val="00B0F0"/>
            </a:solid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pic>
        <p:nvPicPr>
          <p:cNvPr id="1709" name="Google Shape;1709;p229"/>
          <p:cNvPicPr preferRelativeResize="0"/>
          <p:nvPr/>
        </p:nvPicPr>
        <p:blipFill rotWithShape="1">
          <a:blip r:embed="rId3">
            <a:alphaModFix/>
          </a:blip>
          <a:srcRect/>
          <a:stretch/>
        </p:blipFill>
        <p:spPr>
          <a:xfrm>
            <a:off x="10222191" y="428624"/>
            <a:ext cx="1603989" cy="931349"/>
          </a:xfrm>
          <a:prstGeom prst="rect">
            <a:avLst/>
          </a:prstGeom>
          <a:noFill/>
          <a:ln>
            <a:noFill/>
          </a:ln>
        </p:spPr>
      </p:pic>
      <p:pic>
        <p:nvPicPr>
          <p:cNvPr id="1710" name="Google Shape;1710;p229" descr="Open quotation mark"/>
          <p:cNvPicPr preferRelativeResize="0"/>
          <p:nvPr/>
        </p:nvPicPr>
        <p:blipFill rotWithShape="1">
          <a:blip r:embed="rId4">
            <a:alphaModFix/>
          </a:blip>
          <a:srcRect/>
          <a:stretch/>
        </p:blipFill>
        <p:spPr>
          <a:xfrm>
            <a:off x="10837060" y="908568"/>
            <a:ext cx="808218" cy="808218"/>
          </a:xfrm>
          <a:prstGeom prst="rect">
            <a:avLst/>
          </a:prstGeom>
          <a:noFill/>
          <a:ln>
            <a:noFill/>
          </a:ln>
        </p:spPr>
      </p:pic>
      <p:sp>
        <p:nvSpPr>
          <p:cNvPr id="1711" name="Google Shape;1711;p229"/>
          <p:cNvSpPr/>
          <p:nvPr/>
        </p:nvSpPr>
        <p:spPr>
          <a:xfrm rot="-1944089">
            <a:off x="1532291" y="5627086"/>
            <a:ext cx="515725" cy="411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12" name="Google Shape;1712;p229"/>
          <p:cNvSpPr/>
          <p:nvPr/>
        </p:nvSpPr>
        <p:spPr>
          <a:xfrm rot="-1944089">
            <a:off x="1790340" y="5450223"/>
            <a:ext cx="222583" cy="17930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13" name="Google Shape;1713;p229"/>
          <p:cNvSpPr txBox="1"/>
          <p:nvPr/>
        </p:nvSpPr>
        <p:spPr>
          <a:xfrm>
            <a:off x="2423801" y="387725"/>
            <a:ext cx="7296149" cy="861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5000"/>
              <a:buFont typeface="Raleway"/>
              <a:buNone/>
            </a:pPr>
            <a:r>
              <a:rPr lang="en-GB" sz="5000" b="1" i="0" u="none" strike="noStrike" cap="none">
                <a:solidFill>
                  <a:schemeClr val="tx1"/>
                </a:solidFill>
                <a:latin typeface="Raleway"/>
                <a:ea typeface="Raleway"/>
                <a:cs typeface="Raleway"/>
                <a:sym typeface="Raleway"/>
              </a:rPr>
              <a:t>Timeline</a:t>
            </a:r>
            <a:endParaRPr sz="5000" b="1" i="0" u="none" strike="noStrike" cap="none">
              <a:solidFill>
                <a:schemeClr val="tx1"/>
              </a:solidFill>
              <a:latin typeface="Raleway"/>
              <a:ea typeface="Raleway"/>
              <a:cs typeface="Raleway"/>
              <a:sym typeface="Raleway"/>
            </a:endParaRPr>
          </a:p>
        </p:txBody>
      </p:sp>
      <p:sp>
        <p:nvSpPr>
          <p:cNvPr id="5" name="TextBox 4">
            <a:extLst>
              <a:ext uri="{FF2B5EF4-FFF2-40B4-BE49-F238E27FC236}">
                <a16:creationId xmlns:a16="http://schemas.microsoft.com/office/drawing/2014/main" id="{BB09F536-CBF3-5E3F-B1EC-B3446C3092CE}"/>
              </a:ext>
            </a:extLst>
          </p:cNvPr>
          <p:cNvSpPr txBox="1"/>
          <p:nvPr/>
        </p:nvSpPr>
        <p:spPr>
          <a:xfrm>
            <a:off x="10417534" y="3159046"/>
            <a:ext cx="1803103" cy="400110"/>
          </a:xfrm>
          <a:prstGeom prst="rect">
            <a:avLst/>
          </a:prstGeom>
          <a:noFill/>
        </p:spPr>
        <p:txBody>
          <a:bodyPr wrap="square" rtlCol="0">
            <a:spAutoFit/>
          </a:bodyPr>
          <a:lstStyle/>
          <a:p>
            <a:r>
              <a:rPr lang="en-GB" sz="2000">
                <a:solidFill>
                  <a:schemeClr val="tx1"/>
                </a:solidFill>
              </a:rPr>
              <a:t>#ridefurther</a:t>
            </a:r>
          </a:p>
        </p:txBody>
      </p:sp>
      <p:sp>
        <p:nvSpPr>
          <p:cNvPr id="6" name="Slide Number Placeholder 5">
            <a:extLst>
              <a:ext uri="{FF2B5EF4-FFF2-40B4-BE49-F238E27FC236}">
                <a16:creationId xmlns:a16="http://schemas.microsoft.com/office/drawing/2014/main" id="{48B99D93-5B0B-14CB-6433-216E12250C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sp>
        <p:nvSpPr>
          <p:cNvPr id="7" name="TextBox 6">
            <a:extLst>
              <a:ext uri="{FF2B5EF4-FFF2-40B4-BE49-F238E27FC236}">
                <a16:creationId xmlns:a16="http://schemas.microsoft.com/office/drawing/2014/main" id="{080F0F29-A5AF-C3EB-D573-3754D6E0D12A}"/>
              </a:ext>
            </a:extLst>
          </p:cNvPr>
          <p:cNvSpPr txBox="1"/>
          <p:nvPr/>
        </p:nvSpPr>
        <p:spPr>
          <a:xfrm>
            <a:off x="2409960" y="5719621"/>
            <a:ext cx="3268123" cy="400110"/>
          </a:xfrm>
          <a:prstGeom prst="rect">
            <a:avLst/>
          </a:prstGeom>
          <a:noFill/>
        </p:spPr>
        <p:txBody>
          <a:bodyPr wrap="square" rtlCol="0">
            <a:spAutoFit/>
          </a:bodyPr>
          <a:lstStyle/>
          <a:p>
            <a:r>
              <a:rPr lang="en-GB" sz="2000" b="1"/>
              <a:t>Melanie.best@wlv.ac.uk</a:t>
            </a:r>
          </a:p>
        </p:txBody>
      </p:sp>
      <p:pic>
        <p:nvPicPr>
          <p:cNvPr id="8" name="Picture 2" descr="8 Homepage Design Tips to Make Your Website Pop - OSO Web Studio">
            <a:extLst>
              <a:ext uri="{FF2B5EF4-FFF2-40B4-BE49-F238E27FC236}">
                <a16:creationId xmlns:a16="http://schemas.microsoft.com/office/drawing/2014/main" id="{685C796F-7691-0EFB-D49D-5908DC806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5587" y="365797"/>
            <a:ext cx="2190593" cy="17032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679"/>
                                        </p:tgtEl>
                                        <p:attrNameLst>
                                          <p:attrName>style.visibility</p:attrName>
                                        </p:attrNameLst>
                                      </p:cBhvr>
                                      <p:to>
                                        <p:strVal val="visible"/>
                                      </p:to>
                                    </p:set>
                                    <p:animEffect transition="in" filter="fade">
                                      <p:cBhvr>
                                        <p:cTn id="7" dur="500"/>
                                        <p:tgtEl>
                                          <p:spTgt spid="167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89"/>
                                        </p:tgtEl>
                                        <p:attrNameLst>
                                          <p:attrName>style.visibility</p:attrName>
                                        </p:attrNameLst>
                                      </p:cBhvr>
                                      <p:to>
                                        <p:strVal val="visible"/>
                                      </p:to>
                                    </p:se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7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logos with text&#10;&#10;Description automatically generated">
            <a:extLst>
              <a:ext uri="{FF2B5EF4-FFF2-40B4-BE49-F238E27FC236}">
                <a16:creationId xmlns:a16="http://schemas.microsoft.com/office/drawing/2014/main" id="{49AD4D50-58AA-ECE4-892F-0459AE56D4E9}"/>
              </a:ext>
            </a:extLst>
          </p:cNvPr>
          <p:cNvPicPr>
            <a:picLocks noChangeAspect="1"/>
          </p:cNvPicPr>
          <p:nvPr/>
        </p:nvPicPr>
        <p:blipFill>
          <a:blip r:embed="rId3"/>
          <a:srcRect b="6306"/>
          <a:stretch/>
        </p:blipFill>
        <p:spPr>
          <a:xfrm>
            <a:off x="457200" y="457200"/>
            <a:ext cx="11277600" cy="5943600"/>
          </a:xfrm>
          <a:prstGeom prst="rect">
            <a:avLst/>
          </a:prstGeom>
        </p:spPr>
      </p:pic>
    </p:spTree>
    <p:extLst>
      <p:ext uri="{BB962C8B-B14F-4D97-AF65-F5344CB8AC3E}">
        <p14:creationId xmlns:p14="http://schemas.microsoft.com/office/powerpoint/2010/main" val="397260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a:extLst>
            <a:ext uri="{FF2B5EF4-FFF2-40B4-BE49-F238E27FC236}">
              <a16:creationId xmlns:a16="http://schemas.microsoft.com/office/drawing/2014/main" id="{4A6C634A-4623-93FC-687C-6E5517CDF1CB}"/>
            </a:ext>
          </a:extLst>
        </p:cNvPr>
        <p:cNvGrpSpPr/>
        <p:nvPr/>
      </p:nvGrpSpPr>
      <p:grpSpPr>
        <a:xfrm>
          <a:off x="0" y="0"/>
          <a:ext cx="0" cy="0"/>
          <a:chOff x="0" y="0"/>
          <a:chExt cx="0" cy="0"/>
        </a:xfrm>
      </p:grpSpPr>
      <p:pic>
        <p:nvPicPr>
          <p:cNvPr id="344" name="Google Shape;344;p39">
            <a:extLst>
              <a:ext uri="{FF2B5EF4-FFF2-40B4-BE49-F238E27FC236}">
                <a16:creationId xmlns:a16="http://schemas.microsoft.com/office/drawing/2014/main" id="{63305438-19FF-2AAB-8826-EE9F5FB7A7EA}"/>
              </a:ext>
            </a:extLst>
          </p:cNvPr>
          <p:cNvPicPr preferRelativeResize="0">
            <a:picLocks noGrp="1"/>
          </p:cNvPicPr>
          <p:nvPr>
            <p:ph type="pic" idx="7"/>
          </p:nvPr>
        </p:nvPicPr>
        <p:blipFill rotWithShape="1">
          <a:blip r:embed="rId3">
            <a:alphaModFix/>
          </a:blip>
          <a:srcRect t="35174" b="2481"/>
          <a:stretch/>
        </p:blipFill>
        <p:spPr>
          <a:xfrm>
            <a:off x="950797" y="2865102"/>
            <a:ext cx="6253192" cy="2312379"/>
          </a:xfrm>
          <a:prstGeom prst="rect">
            <a:avLst/>
          </a:prstGeom>
        </p:spPr>
      </p:pic>
      <p:sp>
        <p:nvSpPr>
          <p:cNvPr id="346" name="Google Shape;346;p39">
            <a:extLst>
              <a:ext uri="{FF2B5EF4-FFF2-40B4-BE49-F238E27FC236}">
                <a16:creationId xmlns:a16="http://schemas.microsoft.com/office/drawing/2014/main" id="{B8B4314A-649F-8D67-CD96-D9D7357D7890}"/>
              </a:ext>
            </a:extLst>
          </p:cNvPr>
          <p:cNvSpPr/>
          <p:nvPr/>
        </p:nvSpPr>
        <p:spPr>
          <a:xfrm>
            <a:off x="4500967" y="5379067"/>
            <a:ext cx="2000000" cy="20000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7" name="Picture Placeholder 6">
            <a:extLst>
              <a:ext uri="{FF2B5EF4-FFF2-40B4-BE49-F238E27FC236}">
                <a16:creationId xmlns:a16="http://schemas.microsoft.com/office/drawing/2014/main" id="{78DA6980-50F5-55D3-6C2E-6C830C70DBB0}"/>
              </a:ext>
            </a:extLst>
          </p:cNvPr>
          <p:cNvSpPr>
            <a:spLocks noGrp="1"/>
          </p:cNvSpPr>
          <p:nvPr>
            <p:ph type="pic" idx="8"/>
          </p:nvPr>
        </p:nvSpPr>
        <p:spPr>
          <a:xfrm>
            <a:off x="1557446" y="1328701"/>
            <a:ext cx="6795721" cy="1804400"/>
          </a:xfrm>
        </p:spPr>
        <p:txBody>
          <a:bodyPr/>
          <a:lstStyle/>
          <a:p>
            <a:r>
              <a:rPr lang="en-GB" sz="5330">
                <a:latin typeface="Unbounded Light"/>
              </a:rPr>
              <a:t>Conclusions</a:t>
            </a:r>
          </a:p>
        </p:txBody>
      </p:sp>
    </p:spTree>
    <p:extLst>
      <p:ext uri="{BB962C8B-B14F-4D97-AF65-F5344CB8AC3E}">
        <p14:creationId xmlns:p14="http://schemas.microsoft.com/office/powerpoint/2010/main" val="3087421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1292"/>
        <p:cNvGrpSpPr/>
        <p:nvPr/>
      </p:nvGrpSpPr>
      <p:grpSpPr>
        <a:xfrm>
          <a:off x="0" y="0"/>
          <a:ext cx="0" cy="0"/>
          <a:chOff x="0" y="0"/>
          <a:chExt cx="0" cy="0"/>
        </a:xfrm>
      </p:grpSpPr>
      <p:sp>
        <p:nvSpPr>
          <p:cNvPr id="1293" name="Google Shape;1293;p214"/>
          <p:cNvSpPr/>
          <p:nvPr/>
        </p:nvSpPr>
        <p:spPr>
          <a:xfrm>
            <a:off x="1" y="0"/>
            <a:ext cx="10469903" cy="6858000"/>
          </a:xfrm>
          <a:custGeom>
            <a:avLst/>
            <a:gdLst/>
            <a:ahLst/>
            <a:cxnLst/>
            <a:rect l="l" t="t" r="r" b="b"/>
            <a:pathLst>
              <a:path w="10469903" h="6858000" extrusionOk="0">
                <a:moveTo>
                  <a:pt x="6509479" y="0"/>
                </a:moveTo>
                <a:lnTo>
                  <a:pt x="10469903" y="0"/>
                </a:lnTo>
                <a:lnTo>
                  <a:pt x="9191298" y="6858000"/>
                </a:lnTo>
                <a:lnTo>
                  <a:pt x="4529602" y="6858000"/>
                </a:lnTo>
                <a:lnTo>
                  <a:pt x="0" y="4751499"/>
                </a:lnTo>
                <a:lnTo>
                  <a:pt x="0" y="3352468"/>
                </a:ln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4" name="Google Shape;1294;p214"/>
          <p:cNvSpPr/>
          <p:nvPr/>
        </p:nvSpPr>
        <p:spPr>
          <a:xfrm rot="334051">
            <a:off x="6037972" y="572358"/>
            <a:ext cx="4674315" cy="5774569"/>
          </a:xfrm>
          <a:prstGeom prst="rect">
            <a:avLst/>
          </a:prstGeom>
          <a:solidFill>
            <a:schemeClr val="lt1"/>
          </a:solidFill>
          <a:ln>
            <a:noFill/>
          </a:ln>
          <a:effectLst>
            <a:outerShdw blurRad="50800" dist="38100" dir="2700000" sx="101000" sy="101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5" name="Google Shape;1295;p214"/>
          <p:cNvSpPr/>
          <p:nvPr/>
        </p:nvSpPr>
        <p:spPr>
          <a:xfrm rot="30057">
            <a:off x="1518405" y="402453"/>
            <a:ext cx="2415937" cy="1012810"/>
          </a:xfrm>
          <a:prstGeom prst="rect">
            <a:avLst/>
          </a:prstGeom>
          <a:solidFill>
            <a:srgbClr val="EC1C98"/>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6" name="Google Shape;1296;p214"/>
          <p:cNvSpPr/>
          <p:nvPr/>
        </p:nvSpPr>
        <p:spPr>
          <a:xfrm rot="-303613">
            <a:off x="900515" y="1484286"/>
            <a:ext cx="3453822" cy="1012810"/>
          </a:xfrm>
          <a:prstGeom prst="rect">
            <a:avLst/>
          </a:prstGeom>
          <a:solidFill>
            <a:srgbClr val="92D05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99" name="Google Shape;1299;p214" descr="Books"/>
          <p:cNvPicPr preferRelativeResize="0"/>
          <p:nvPr/>
        </p:nvPicPr>
        <p:blipFill rotWithShape="1">
          <a:blip r:embed="rId3">
            <a:alphaModFix/>
          </a:blip>
          <a:srcRect/>
          <a:stretch/>
        </p:blipFill>
        <p:spPr>
          <a:xfrm>
            <a:off x="4225755" y="1000761"/>
            <a:ext cx="1179249" cy="1179249"/>
          </a:xfrm>
          <a:prstGeom prst="rect">
            <a:avLst/>
          </a:prstGeom>
          <a:noFill/>
          <a:ln>
            <a:noFill/>
          </a:ln>
        </p:spPr>
      </p:pic>
      <p:sp>
        <p:nvSpPr>
          <p:cNvPr id="1300" name="Google Shape;1300;p214"/>
          <p:cNvSpPr/>
          <p:nvPr/>
        </p:nvSpPr>
        <p:spPr>
          <a:xfrm rot="-4099682">
            <a:off x="3455508" y="5623407"/>
            <a:ext cx="410849" cy="37684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1" name="Google Shape;1301;p214"/>
          <p:cNvSpPr/>
          <p:nvPr/>
        </p:nvSpPr>
        <p:spPr>
          <a:xfrm rot="-5129187">
            <a:off x="2555257" y="5276968"/>
            <a:ext cx="929566" cy="8180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03" name="Google Shape;1303;p214" descr="A picture containing object&#10;&#10;Description automatically generated"/>
          <p:cNvPicPr preferRelativeResize="0">
            <a:picLocks noGrp="1"/>
          </p:cNvPicPr>
          <p:nvPr>
            <p:ph type="pic" idx="2"/>
          </p:nvPr>
        </p:nvPicPr>
        <p:blipFill rotWithShape="1">
          <a:blip r:embed="rId4">
            <a:alphaModFix/>
          </a:blip>
          <a:srcRect l="10327" r="10326"/>
          <a:stretch/>
        </p:blipFill>
        <p:spPr>
          <a:xfrm rot="325581">
            <a:off x="6213068" y="707958"/>
            <a:ext cx="4318000" cy="5442083"/>
          </a:xfrm>
          <a:prstGeom prst="rect">
            <a:avLst/>
          </a:prstGeom>
          <a:noFill/>
          <a:ln>
            <a:noFill/>
          </a:ln>
        </p:spPr>
      </p:pic>
      <p:sp>
        <p:nvSpPr>
          <p:cNvPr id="2" name="TextBox 1">
            <a:extLst>
              <a:ext uri="{FF2B5EF4-FFF2-40B4-BE49-F238E27FC236}">
                <a16:creationId xmlns:a16="http://schemas.microsoft.com/office/drawing/2014/main" id="{33FE7B1A-E766-6AA6-0818-84D99C4928B6}"/>
              </a:ext>
            </a:extLst>
          </p:cNvPr>
          <p:cNvSpPr txBox="1"/>
          <p:nvPr/>
        </p:nvSpPr>
        <p:spPr>
          <a:xfrm>
            <a:off x="1722096" y="515983"/>
            <a:ext cx="1992180" cy="707886"/>
          </a:xfrm>
          <a:prstGeom prst="rect">
            <a:avLst/>
          </a:prstGeom>
          <a:noFill/>
        </p:spPr>
        <p:txBody>
          <a:bodyPr wrap="square" rtlCol="0">
            <a:spAutoFit/>
          </a:bodyPr>
          <a:lstStyle/>
          <a:p>
            <a:r>
              <a:rPr lang="en-GB" sz="4000" b="1">
                <a:solidFill>
                  <a:schemeClr val="bg1"/>
                </a:solidFill>
              </a:rPr>
              <a:t>ANY</a:t>
            </a:r>
          </a:p>
        </p:txBody>
      </p:sp>
      <p:sp>
        <p:nvSpPr>
          <p:cNvPr id="3" name="TextBox 2">
            <a:extLst>
              <a:ext uri="{FF2B5EF4-FFF2-40B4-BE49-F238E27FC236}">
                <a16:creationId xmlns:a16="http://schemas.microsoft.com/office/drawing/2014/main" id="{041B375D-90BF-76E9-1C31-C7650E1A09E8}"/>
              </a:ext>
            </a:extLst>
          </p:cNvPr>
          <p:cNvSpPr txBox="1"/>
          <p:nvPr/>
        </p:nvSpPr>
        <p:spPr>
          <a:xfrm rot="21265473">
            <a:off x="911784" y="1645065"/>
            <a:ext cx="3556145" cy="707886"/>
          </a:xfrm>
          <a:prstGeom prst="rect">
            <a:avLst/>
          </a:prstGeom>
          <a:noFill/>
        </p:spPr>
        <p:txBody>
          <a:bodyPr wrap="square" rtlCol="0">
            <a:spAutoFit/>
          </a:bodyPr>
          <a:lstStyle/>
          <a:p>
            <a:r>
              <a:rPr lang="en-GB" sz="4000" b="1">
                <a:solidFill>
                  <a:schemeClr val="bg1"/>
                </a:solidFill>
              </a:rPr>
              <a:t>QUESTIONS?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1824"/>
        <p:cNvGrpSpPr/>
        <p:nvPr/>
      </p:nvGrpSpPr>
      <p:grpSpPr>
        <a:xfrm>
          <a:off x="0" y="0"/>
          <a:ext cx="0" cy="0"/>
          <a:chOff x="0" y="0"/>
          <a:chExt cx="0" cy="0"/>
        </a:xfrm>
      </p:grpSpPr>
      <p:pic>
        <p:nvPicPr>
          <p:cNvPr id="1825" name="Google Shape;1825;p235"/>
          <p:cNvPicPr preferRelativeResize="0"/>
          <p:nvPr/>
        </p:nvPicPr>
        <p:blipFill rotWithShape="1">
          <a:blip r:embed="rId3">
            <a:alphaModFix/>
          </a:blip>
          <a:srcRect/>
          <a:stretch/>
        </p:blipFill>
        <p:spPr>
          <a:xfrm>
            <a:off x="4534493" y="4834534"/>
            <a:ext cx="904018" cy="139080"/>
          </a:xfrm>
          <a:prstGeom prst="rect">
            <a:avLst/>
          </a:prstGeom>
          <a:noFill/>
          <a:ln>
            <a:noFill/>
          </a:ln>
        </p:spPr>
      </p:pic>
      <p:pic>
        <p:nvPicPr>
          <p:cNvPr id="1826" name="Google Shape;1826;p235"/>
          <p:cNvPicPr preferRelativeResize="0"/>
          <p:nvPr/>
        </p:nvPicPr>
        <p:blipFill rotWithShape="1">
          <a:blip r:embed="rId4">
            <a:alphaModFix/>
          </a:blip>
          <a:srcRect/>
          <a:stretch/>
        </p:blipFill>
        <p:spPr>
          <a:xfrm>
            <a:off x="2052638" y="1021107"/>
            <a:ext cx="1491528" cy="866049"/>
          </a:xfrm>
          <a:prstGeom prst="rect">
            <a:avLst/>
          </a:prstGeom>
          <a:noFill/>
          <a:ln>
            <a:noFill/>
          </a:ln>
        </p:spPr>
      </p:pic>
      <p:sp>
        <p:nvSpPr>
          <p:cNvPr id="1827" name="Google Shape;1827;p235"/>
          <p:cNvSpPr txBox="1"/>
          <p:nvPr/>
        </p:nvSpPr>
        <p:spPr>
          <a:xfrm>
            <a:off x="5569869" y="3170599"/>
            <a:ext cx="5616575" cy="45412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FFF"/>
              </a:buClr>
              <a:buSzPts val="2800"/>
              <a:buFont typeface="Arial"/>
              <a:buNone/>
            </a:pPr>
            <a:endParaRPr/>
          </a:p>
        </p:txBody>
      </p:sp>
      <p:sp>
        <p:nvSpPr>
          <p:cNvPr id="1828" name="Google Shape;1828;p235"/>
          <p:cNvSpPr txBox="1"/>
          <p:nvPr/>
        </p:nvSpPr>
        <p:spPr>
          <a:xfrm>
            <a:off x="2499459" y="6114413"/>
            <a:ext cx="10549791" cy="121412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3000" b="0" i="0" u="none" strike="noStrike" cap="none" dirty="0">
                <a:solidFill>
                  <a:srgbClr val="FFFFFF"/>
                </a:solidFill>
                <a:latin typeface="Calibri"/>
                <a:ea typeface="Calibri"/>
                <a:cs typeface="Calibri"/>
                <a:sym typeface="Calibri"/>
                <a:hlinkClick r:id="rId5"/>
              </a:rPr>
              <a:t>Melanie.best@wlv.ac.uk</a:t>
            </a:r>
            <a:endParaRPr lang="en-GB" sz="3000" b="0" i="0" u="none" strike="noStrike" cap="none" dirty="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Clr>
                <a:srgbClr val="FFFFFF"/>
              </a:buClr>
              <a:buSzPts val="1800"/>
              <a:buFont typeface="Arial"/>
              <a:buNone/>
            </a:pPr>
            <a:endParaRPr sz="3000" b="0" i="0" u="none" strike="noStrike" cap="none" dirty="0">
              <a:solidFill>
                <a:srgbClr val="FFFFFF"/>
              </a:solidFill>
              <a:latin typeface="Calibri"/>
              <a:ea typeface="Calibri"/>
              <a:cs typeface="Calibri"/>
              <a:sym typeface="Calibri"/>
            </a:endParaRPr>
          </a:p>
        </p:txBody>
      </p:sp>
      <p:sp>
        <p:nvSpPr>
          <p:cNvPr id="1829" name="Google Shape;1829;p235"/>
          <p:cNvSpPr/>
          <p:nvPr/>
        </p:nvSpPr>
        <p:spPr>
          <a:xfrm>
            <a:off x="308538" y="12836"/>
            <a:ext cx="61707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0" name="Google Shape;1830;p235"/>
          <p:cNvSpPr/>
          <p:nvPr/>
        </p:nvSpPr>
        <p:spPr>
          <a:xfrm>
            <a:off x="11422743" y="6036936"/>
            <a:ext cx="769257" cy="821064"/>
          </a:xfrm>
          <a:prstGeom prst="triangle">
            <a:avLst>
              <a:gd name="adj" fmla="val 10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1" name="Google Shape;1831;p235"/>
          <p:cNvSpPr/>
          <p:nvPr/>
        </p:nvSpPr>
        <p:spPr>
          <a:xfrm rot="-5400000">
            <a:off x="11396840" y="-25903"/>
            <a:ext cx="769257" cy="821064"/>
          </a:xfrm>
          <a:prstGeom prst="triangle">
            <a:avLst>
              <a:gd name="adj" fmla="val 100000"/>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4" name="Google Shape;1834;p235"/>
          <p:cNvSpPr/>
          <p:nvPr/>
        </p:nvSpPr>
        <p:spPr>
          <a:xfrm>
            <a:off x="160205" y="1887156"/>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5" name="Google Shape;1835;p235"/>
          <p:cNvSpPr/>
          <p:nvPr/>
        </p:nvSpPr>
        <p:spPr>
          <a:xfrm>
            <a:off x="160205" y="4738559"/>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1836" name="Google Shape;1836;p235"/>
          <p:cNvCxnSpPr/>
          <p:nvPr/>
        </p:nvCxnSpPr>
        <p:spPr>
          <a:xfrm>
            <a:off x="308538" y="2149023"/>
            <a:ext cx="0" cy="2643686"/>
          </a:xfrm>
          <a:prstGeom prst="straightConnector1">
            <a:avLst/>
          </a:prstGeom>
          <a:noFill/>
          <a:ln w="136525" cap="rnd" cmpd="sng">
            <a:solidFill>
              <a:schemeClr val="lt1"/>
            </a:solidFill>
            <a:prstDash val="solid"/>
            <a:miter lim="800000"/>
            <a:headEnd type="none" w="sm" len="sm"/>
            <a:tailEnd type="none" w="sm" len="sm"/>
          </a:ln>
        </p:spPr>
      </p:cxnSp>
      <p:pic>
        <p:nvPicPr>
          <p:cNvPr id="1837" name="Google Shape;1837;p235"/>
          <p:cNvPicPr preferRelativeResize="0"/>
          <p:nvPr/>
        </p:nvPicPr>
        <p:blipFill rotWithShape="1">
          <a:blip r:embed="rId6">
            <a:alphaModFix/>
          </a:blip>
          <a:srcRect/>
          <a:stretch/>
        </p:blipFill>
        <p:spPr>
          <a:xfrm>
            <a:off x="4203690" y="631556"/>
            <a:ext cx="4962525" cy="1181100"/>
          </a:xfrm>
          <a:prstGeom prst="rect">
            <a:avLst/>
          </a:prstGeom>
          <a:noFill/>
          <a:ln>
            <a:noFill/>
          </a:ln>
        </p:spPr>
      </p:pic>
      <p:pic>
        <p:nvPicPr>
          <p:cNvPr id="1838" name="Google Shape;1838;p235"/>
          <p:cNvPicPr preferRelativeResize="0"/>
          <p:nvPr/>
        </p:nvPicPr>
        <p:blipFill rotWithShape="1">
          <a:blip r:embed="rId7">
            <a:alphaModFix/>
          </a:blip>
          <a:srcRect/>
          <a:stretch/>
        </p:blipFill>
        <p:spPr>
          <a:xfrm>
            <a:off x="9825739" y="71409"/>
            <a:ext cx="1814718" cy="1053708"/>
          </a:xfrm>
          <a:prstGeom prst="rect">
            <a:avLst/>
          </a:prstGeom>
          <a:noFill/>
          <a:ln>
            <a:noFill/>
          </a:ln>
        </p:spPr>
      </p:pic>
      <p:sp>
        <p:nvSpPr>
          <p:cNvPr id="1839" name="Google Shape;1839;p235"/>
          <p:cNvSpPr/>
          <p:nvPr/>
        </p:nvSpPr>
        <p:spPr>
          <a:xfrm>
            <a:off x="11405407" y="467763"/>
            <a:ext cx="474936" cy="261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42409A27-07AF-9FCF-6E97-DECF78638B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sp>
        <p:nvSpPr>
          <p:cNvPr id="3" name="Rectangle 2">
            <a:extLst>
              <a:ext uri="{FF2B5EF4-FFF2-40B4-BE49-F238E27FC236}">
                <a16:creationId xmlns:a16="http://schemas.microsoft.com/office/drawing/2014/main" id="{C224FC9D-0A2E-1E9A-DBC5-DDB74CECF828}"/>
              </a:ext>
            </a:extLst>
          </p:cNvPr>
          <p:cNvSpPr>
            <a:spLocks noChangeArrowheads="1"/>
          </p:cNvSpPr>
          <p:nvPr/>
        </p:nvSpPr>
        <p:spPr bwMode="auto">
          <a:xfrm>
            <a:off x="925615" y="5507352"/>
            <a:ext cx="113928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563C1"/>
                </a:solidFill>
                <a:effectLst/>
                <a:latin typeface="Arial" panose="020B0604020202020204" pitchFamily="34" charset="0"/>
                <a:ea typeface="Aptos" panose="020B0004020202020204" pitchFamily="34" charset="0"/>
                <a:cs typeface="Aptos" panose="020B0004020202020204" pitchFamily="34" charset="0"/>
                <a:hlinkClick r:id="rId8"/>
              </a:rPr>
              <a:t>https://app.onlinesurveys.jisc.ac.uk/s/cardiff/disability-inclusion-in-higher-education [app.onlinesurveys.jisc.ac.uk]</a:t>
            </a:r>
            <a:endParaRPr kumimoji="0" lang="en-GB"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Arial" panose="020B0604020202020204" pitchFamily="34" charset="0"/>
                <a:ea typeface="Aptos" panose="020B0004020202020204" pitchFamily="34" charset="0"/>
                <a:cs typeface="Aptos" panose="020B0004020202020204" pitchFamily="34" charset="0"/>
              </a:rPr>
              <a:t> </a:t>
            </a:r>
            <a:endParaRPr kumimoji="0" lang="en-GB" altLang="en-US" sz="1600" b="0" i="0" u="none" strike="noStrike" cap="none" normalizeH="0" baseline="0" dirty="0">
              <a:ln>
                <a:noFill/>
              </a:ln>
              <a:solidFill>
                <a:schemeClr val="tx1"/>
              </a:solidFill>
              <a:effectLst/>
              <a:latin typeface="Arial" panose="020B0604020202020204" pitchFamily="34" charset="0"/>
            </a:endParaRPr>
          </a:p>
        </p:txBody>
      </p:sp>
      <p:pic>
        <p:nvPicPr>
          <p:cNvPr id="1025" name="x_Picture 1">
            <a:extLst>
              <a:ext uri="{FF2B5EF4-FFF2-40B4-BE49-F238E27FC236}">
                <a16:creationId xmlns:a16="http://schemas.microsoft.com/office/drawing/2014/main" id="{834F7A32-FB62-4160-5582-9093D9532E17}"/>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6964587" y="2092638"/>
            <a:ext cx="2971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6F588D-F8B9-89DF-16E1-6DAF536B7CCD}"/>
              </a:ext>
            </a:extLst>
          </p:cNvPr>
          <p:cNvSpPr txBox="1"/>
          <p:nvPr/>
        </p:nvSpPr>
        <p:spPr>
          <a:xfrm>
            <a:off x="1906389" y="2587721"/>
            <a:ext cx="4785815" cy="461665"/>
          </a:xfrm>
          <a:prstGeom prst="rect">
            <a:avLst/>
          </a:prstGeom>
          <a:noFill/>
        </p:spPr>
        <p:txBody>
          <a:bodyPr wrap="square" rtlCol="0">
            <a:spAutoFit/>
          </a:bodyPr>
          <a:lstStyle/>
          <a:p>
            <a:r>
              <a:rPr lang="en-GB" sz="2400" dirty="0"/>
              <a:t>The NDSS – hearing 1000 voices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25"/>
                                        </p:tgtEl>
                                        <p:attrNameLst>
                                          <p:attrName>style.visibility</p:attrName>
                                        </p:attrNameLst>
                                      </p:cBhvr>
                                      <p:to>
                                        <p:strVal val="visible"/>
                                      </p:to>
                                    </p:set>
                                    <p:animEffect transition="in" filter="fade">
                                      <p:cBhvr>
                                        <p:cTn id="7" dur="500"/>
                                        <p:tgtEl>
                                          <p:spTgt spid="1825"/>
                                        </p:tgtEl>
                                      </p:cBhvr>
                                    </p:animEffect>
                                  </p:childTnLst>
                                </p:cTn>
                              </p:par>
                              <p:par>
                                <p:cTn id="8" presetID="10" presetClass="entr" presetSubtype="0" fill="hold" nodeType="withEffect">
                                  <p:stCondLst>
                                    <p:cond delay="1000"/>
                                  </p:stCondLst>
                                  <p:childTnLst>
                                    <p:set>
                                      <p:cBhvr>
                                        <p:cTn id="9" dur="1" fill="hold">
                                          <p:stCondLst>
                                            <p:cond delay="0"/>
                                          </p:stCondLst>
                                        </p:cTn>
                                        <p:tgtEl>
                                          <p:spTgt spid="1826"/>
                                        </p:tgtEl>
                                        <p:attrNameLst>
                                          <p:attrName>style.visibility</p:attrName>
                                        </p:attrNameLst>
                                      </p:cBhvr>
                                      <p:to>
                                        <p:strVal val="visible"/>
                                      </p:to>
                                    </p:set>
                                    <p:animEffect transition="in" filter="fade">
                                      <p:cBhvr>
                                        <p:cTn id="10" dur="500"/>
                                        <p:tgtEl>
                                          <p:spTgt spid="1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p:nvPr/>
        </p:nvSpPr>
        <p:spPr>
          <a:xfrm>
            <a:off x="186367" y="166033"/>
            <a:ext cx="2722800" cy="2722800"/>
          </a:xfrm>
          <a:prstGeom prst="ellipse">
            <a:avLst/>
          </a:prstGeom>
          <a:solidFill>
            <a:schemeClr val="lt2"/>
          </a:solidFill>
          <a:ln>
            <a:noFill/>
          </a:ln>
        </p:spPr>
        <p:txBody>
          <a:bodyPr spcFirstLastPara="1" wrap="square" lIns="121900" tIns="121900" rIns="121900" bIns="121900" anchor="ctr" anchorCtr="0">
            <a:noAutofit/>
          </a:bodyPr>
          <a:lstStyle/>
          <a:p>
            <a:endParaRPr sz="1867"/>
          </a:p>
        </p:txBody>
      </p:sp>
      <p:sp>
        <p:nvSpPr>
          <p:cNvPr id="249" name="Google Shape;249;p33"/>
          <p:cNvSpPr/>
          <p:nvPr/>
        </p:nvSpPr>
        <p:spPr>
          <a:xfrm>
            <a:off x="5670567" y="2740567"/>
            <a:ext cx="1160400" cy="1160400"/>
          </a:xfrm>
          <a:prstGeom prst="ellipse">
            <a:avLst/>
          </a:prstGeom>
          <a:solidFill>
            <a:schemeClr val="dk2"/>
          </a:solidFill>
          <a:ln>
            <a:noFill/>
          </a:ln>
        </p:spPr>
        <p:txBody>
          <a:bodyPr spcFirstLastPara="1" wrap="square" lIns="121900" tIns="121900" rIns="121900" bIns="121900" anchor="ctr" anchorCtr="0">
            <a:noAutofit/>
          </a:bodyPr>
          <a:lstStyle/>
          <a:p>
            <a:endParaRPr sz="1867"/>
          </a:p>
        </p:txBody>
      </p:sp>
      <p:sp>
        <p:nvSpPr>
          <p:cNvPr id="250" name="Google Shape;250;p33"/>
          <p:cNvSpPr txBox="1">
            <a:spLocks noGrp="1"/>
          </p:cNvSpPr>
          <p:nvPr>
            <p:ph type="title"/>
          </p:nvPr>
        </p:nvSpPr>
        <p:spPr>
          <a:xfrm>
            <a:off x="4970800" y="3855800"/>
            <a:ext cx="4683600" cy="1874400"/>
          </a:xfrm>
          <a:prstGeom prst="rect">
            <a:avLst/>
          </a:prstGeom>
        </p:spPr>
        <p:txBody>
          <a:bodyPr spcFirstLastPara="1" wrap="square" lIns="121900" tIns="121900" rIns="121900" bIns="121900" anchor="t" anchorCtr="0">
            <a:noAutofit/>
          </a:bodyPr>
          <a:lstStyle/>
          <a:p>
            <a:r>
              <a:rPr lang="en"/>
              <a:t>CONTEXT</a:t>
            </a:r>
            <a:endParaRPr/>
          </a:p>
        </p:txBody>
      </p:sp>
      <p:sp>
        <p:nvSpPr>
          <p:cNvPr id="3" name="Picture Placeholder 2">
            <a:extLst>
              <a:ext uri="{FF2B5EF4-FFF2-40B4-BE49-F238E27FC236}">
                <a16:creationId xmlns:a16="http://schemas.microsoft.com/office/drawing/2014/main" id="{CD0E3A5F-01D9-9E89-9105-8220EC00363F}"/>
              </a:ext>
            </a:extLst>
          </p:cNvPr>
          <p:cNvSpPr>
            <a:spLocks noGrp="1"/>
          </p:cNvSpPr>
          <p:nvPr>
            <p:ph type="pic" idx="3"/>
          </p:nvPr>
        </p:nvSpPr>
        <p:spPr/>
        <p:txBody>
          <a:bodyPr/>
          <a:lstStyle/>
          <a:p>
            <a:endParaRPr lang="en-GB"/>
          </a:p>
        </p:txBody>
      </p:sp>
      <p:pic>
        <p:nvPicPr>
          <p:cNvPr id="4" name="Google Shape;293;p36">
            <a:extLst>
              <a:ext uri="{FF2B5EF4-FFF2-40B4-BE49-F238E27FC236}">
                <a16:creationId xmlns:a16="http://schemas.microsoft.com/office/drawing/2014/main" id="{E8F8D7D1-1E6A-7BD2-FB60-A9DF7EBED2B2}"/>
              </a:ext>
            </a:extLst>
          </p:cNvPr>
          <p:cNvPicPr preferRelativeResize="0">
            <a:picLocks/>
          </p:cNvPicPr>
          <p:nvPr/>
        </p:nvPicPr>
        <p:blipFill rotWithShape="1">
          <a:blip r:embed="rId3">
            <a:alphaModFix/>
          </a:blip>
          <a:srcRect t="10826" b="10834"/>
          <a:stretch/>
        </p:blipFill>
        <p:spPr>
          <a:xfrm>
            <a:off x="985666" y="719333"/>
            <a:ext cx="3646101" cy="5419199"/>
          </a:xfrm>
          <a:prstGeom prst="rect">
            <a:avLst/>
          </a:prstGeom>
        </p:spPr>
      </p:pic>
    </p:spTree>
    <p:extLst>
      <p:ext uri="{BB962C8B-B14F-4D97-AF65-F5344CB8AC3E}">
        <p14:creationId xmlns:p14="http://schemas.microsoft.com/office/powerpoint/2010/main" val="280979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89A799-019C-0068-E88E-8CA2D7DE7560}"/>
              </a:ext>
            </a:extLst>
          </p:cNvPr>
          <p:cNvSpPr>
            <a:spLocks noGrp="1"/>
          </p:cNvSpPr>
          <p:nvPr>
            <p:ph type="title" idx="2"/>
          </p:nvPr>
        </p:nvSpPr>
        <p:spPr>
          <a:xfrm>
            <a:off x="863418" y="369137"/>
            <a:ext cx="7385637" cy="1122400"/>
          </a:xfrm>
        </p:spPr>
        <p:txBody>
          <a:bodyPr/>
          <a:lstStyle/>
          <a:p>
            <a:r>
              <a:rPr lang="en-GB" sz="4000" b="1" dirty="0"/>
              <a:t>Disability - Wider Context</a:t>
            </a:r>
          </a:p>
        </p:txBody>
      </p:sp>
      <p:sp>
        <p:nvSpPr>
          <p:cNvPr id="4" name="Picture Placeholder 3">
            <a:extLst>
              <a:ext uri="{FF2B5EF4-FFF2-40B4-BE49-F238E27FC236}">
                <a16:creationId xmlns:a16="http://schemas.microsoft.com/office/drawing/2014/main" id="{21A711E1-D159-34DF-2751-2F3805BAF79F}"/>
              </a:ext>
            </a:extLst>
          </p:cNvPr>
          <p:cNvSpPr>
            <a:spLocks noGrp="1"/>
          </p:cNvSpPr>
          <p:nvPr>
            <p:ph type="pic" idx="3"/>
          </p:nvPr>
        </p:nvSpPr>
        <p:spPr>
          <a:xfrm>
            <a:off x="950967" y="1634247"/>
            <a:ext cx="9759186" cy="4504286"/>
          </a:xfrm>
        </p:spPr>
        <p:txBody>
          <a:bodyPr/>
          <a:lstStyle/>
          <a:p>
            <a:pPr marL="342900" lvl="0" indent="-342900">
              <a:lnSpc>
                <a:spcPct val="107000"/>
              </a:lnSpc>
              <a:buFont typeface="Wingdings" panose="05000000000000000000" pitchFamily="2" charset="2"/>
              <a:buChar char=""/>
            </a:pPr>
            <a:r>
              <a:rPr lang="en-GB" sz="2400" kern="100" dirty="0">
                <a:effectLst/>
                <a:latin typeface="Aptos" panose="020B0004020202020204" pitchFamily="34" charset="0"/>
                <a:ea typeface="Aptos" panose="020B0004020202020204" pitchFamily="34" charset="0"/>
                <a:cs typeface="Aptos" panose="020B0004020202020204" pitchFamily="34" charset="0"/>
              </a:rPr>
              <a:t>53% of disabled adults in work compared                                                                            to 81.6% of non-disabled adults in Q2 of 2024                                                 (DWP, 2024)</a:t>
            </a:r>
          </a:p>
          <a:p>
            <a:pPr marL="342900" lvl="0" indent="-342900">
              <a:lnSpc>
                <a:spcPct val="107000"/>
              </a:lnSpc>
              <a:buFont typeface="Wingdings" panose="05000000000000000000" pitchFamily="2" charset="2"/>
              <a:buChar char=""/>
            </a:pPr>
            <a:endParaRPr lang="en-GB" sz="2400" kern="100" dirty="0">
              <a:latin typeface="Aptos" panose="020B0004020202020204" pitchFamily="34" charset="0"/>
              <a:ea typeface="Aptos" panose="020B0004020202020204" pitchFamily="34" charset="0"/>
              <a:cs typeface="Aptos" panose="020B0004020202020204" pitchFamily="34" charset="0"/>
            </a:endParaRPr>
          </a:p>
          <a:p>
            <a:pPr lvl="0">
              <a:lnSpc>
                <a:spcPct val="107000"/>
              </a:lnSpc>
            </a:pPr>
            <a:endParaRPr lang="en-GB" sz="2400" kern="100" dirty="0">
              <a:latin typeface="Aptos" panose="020B0004020202020204" pitchFamily="34" charset="0"/>
              <a:ea typeface="Aptos" panose="020B0004020202020204" pitchFamily="34" charset="0"/>
              <a:cs typeface="Aptos" panose="020B0004020202020204" pitchFamily="34" charset="0"/>
            </a:endParaRPr>
          </a:p>
          <a:p>
            <a:pPr marL="342900" lvl="0" indent="-342900">
              <a:lnSpc>
                <a:spcPct val="107000"/>
              </a:lnSpc>
              <a:buFont typeface="Wingdings" panose="05000000000000000000" pitchFamily="2" charset="2"/>
              <a:buChar char=""/>
            </a:pPr>
            <a:r>
              <a:rPr lang="en-GB" sz="2400" kern="100" dirty="0">
                <a:latin typeface="Aptos" panose="020B0004020202020204" pitchFamily="34" charset="0"/>
                <a:ea typeface="Aptos" panose="020B0004020202020204" pitchFamily="34" charset="0"/>
                <a:cs typeface="Aptos" panose="020B0004020202020204" pitchFamily="34" charset="0"/>
              </a:rPr>
              <a:t>Disabled adults e</a:t>
            </a:r>
            <a:r>
              <a:rPr lang="en-GB" sz="2400" kern="100" dirty="0">
                <a:effectLst/>
                <a:latin typeface="Aptos" panose="020B0004020202020204" pitchFamily="34" charset="0"/>
                <a:ea typeface="Aptos" panose="020B0004020202020204" pitchFamily="34" charset="0"/>
                <a:cs typeface="Aptos" panose="020B0004020202020204" pitchFamily="34" charset="0"/>
              </a:rPr>
              <a:t>arned £1.56/hour less (EHRC, 2017).</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GB" sz="2400" kern="100" dirty="0">
                <a:effectLst/>
                <a:latin typeface="Aptos" panose="020B0004020202020204" pitchFamily="34" charset="0"/>
                <a:ea typeface="Aptos" panose="020B0004020202020204" pitchFamily="34" charset="0"/>
                <a:cs typeface="Aptos" panose="020B0004020202020204" pitchFamily="34" charset="0"/>
              </a:rPr>
              <a:t>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kern="100" dirty="0">
                <a:effectLst/>
                <a:latin typeface="Aptos" panose="020B0004020202020204" pitchFamily="34" charset="0"/>
                <a:ea typeface="Aptos" panose="020B0004020202020204" pitchFamily="34" charset="0"/>
                <a:cs typeface="Aptos" panose="020B0004020202020204" pitchFamily="34" charset="0"/>
              </a:rPr>
              <a:t>Government goal of 1 million more disabled people in                                                  work by 2027 (DWP, 2023).</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GB" sz="2400" kern="0" dirty="0">
                <a:effectLst/>
                <a:latin typeface="Aptos" panose="020B0004020202020204" pitchFamily="34" charset="0"/>
                <a:ea typeface="Times New Roman" panose="02020603050405020304" pitchFamily="18" charset="0"/>
                <a:cs typeface="Aptos" panose="020B0004020202020204" pitchFamily="34" charset="0"/>
              </a:rPr>
              <a:t>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endParaRPr lang="en-GB" sz="2400" dirty="0"/>
          </a:p>
        </p:txBody>
      </p:sp>
      <p:pic>
        <p:nvPicPr>
          <p:cNvPr id="1026" name="Picture 2" descr="Image result for disability employment gap">
            <a:extLst>
              <a:ext uri="{FF2B5EF4-FFF2-40B4-BE49-F238E27FC236}">
                <a16:creationId xmlns:a16="http://schemas.microsoft.com/office/drawing/2014/main" id="{6FE8F322-5D38-C01A-A21E-E425E5ED1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238" y="4109328"/>
            <a:ext cx="29432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AECD62-A1F7-8045-A821-773293C49CD7}"/>
              </a:ext>
            </a:extLst>
          </p:cNvPr>
          <p:cNvPicPr>
            <a:picLocks noChangeAspect="1"/>
          </p:cNvPicPr>
          <p:nvPr/>
        </p:nvPicPr>
        <p:blipFill>
          <a:blip r:embed="rId4"/>
          <a:stretch>
            <a:fillRect/>
          </a:stretch>
        </p:blipFill>
        <p:spPr>
          <a:xfrm>
            <a:off x="736978" y="1436336"/>
            <a:ext cx="8924641" cy="5052527"/>
          </a:xfrm>
          <a:prstGeom prst="rect">
            <a:avLst/>
          </a:prstGeom>
        </p:spPr>
      </p:pic>
    </p:spTree>
    <p:extLst>
      <p:ext uri="{BB962C8B-B14F-4D97-AF65-F5344CB8AC3E}">
        <p14:creationId xmlns:p14="http://schemas.microsoft.com/office/powerpoint/2010/main" val="368490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additive="base">
                                        <p:cTn id="1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 calcmode="lin" valueType="num">
                                      <p:cBhvr additive="base">
                                        <p:cTn id="2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 calcmode="lin" valueType="num">
                                      <p:cBhvr additive="base">
                                        <p:cTn id="2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986;p199" descr="A picture containing object&#10;&#10;Description automatically generated">
            <a:extLst>
              <a:ext uri="{FF2B5EF4-FFF2-40B4-BE49-F238E27FC236}">
                <a16:creationId xmlns:a16="http://schemas.microsoft.com/office/drawing/2014/main" id="{E33FBE34-F995-B8FC-FDFF-3666B969C1FF}"/>
              </a:ext>
            </a:extLst>
          </p:cNvPr>
          <p:cNvPicPr preferRelativeResize="0">
            <a:picLocks/>
          </p:cNvPicPr>
          <p:nvPr/>
        </p:nvPicPr>
        <p:blipFill rotWithShape="1">
          <a:blip r:embed="rId3"/>
          <a:srcRect t="3640" b="3640"/>
          <a:stretch/>
        </p:blipFill>
        <p:spPr>
          <a:xfrm>
            <a:off x="8011531" y="3095092"/>
            <a:ext cx="3845040" cy="3189230"/>
          </a:xfrm>
          <a:prstGeom prst="rect">
            <a:avLst/>
          </a:prstGeom>
          <a:noFill/>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4E8042-215B-199C-984F-FA513656E820}"/>
              </a:ext>
            </a:extLst>
          </p:cNvPr>
          <p:cNvSpPr txBox="1"/>
          <p:nvPr/>
        </p:nvSpPr>
        <p:spPr>
          <a:xfrm>
            <a:off x="1838528" y="434824"/>
            <a:ext cx="8062573" cy="707886"/>
          </a:xfrm>
          <a:prstGeom prst="rect">
            <a:avLst/>
          </a:prstGeom>
          <a:noFill/>
        </p:spPr>
        <p:txBody>
          <a:bodyPr wrap="square" rtlCol="0">
            <a:spAutoFit/>
          </a:bodyPr>
          <a:lstStyle/>
          <a:p>
            <a:r>
              <a:rPr lang="en-GB" sz="4000" b="1"/>
              <a:t>Where does Disability fit in HE?</a:t>
            </a:r>
          </a:p>
        </p:txBody>
      </p:sp>
      <p:sp>
        <p:nvSpPr>
          <p:cNvPr id="4" name="Content Placeholder 2">
            <a:extLst>
              <a:ext uri="{FF2B5EF4-FFF2-40B4-BE49-F238E27FC236}">
                <a16:creationId xmlns:a16="http://schemas.microsoft.com/office/drawing/2014/main" id="{4D527054-C006-E626-6ECD-B4EAD2E6177D}"/>
              </a:ext>
            </a:extLst>
          </p:cNvPr>
          <p:cNvSpPr txBox="1">
            <a:spLocks/>
          </p:cNvSpPr>
          <p:nvPr/>
        </p:nvSpPr>
        <p:spPr>
          <a:xfrm>
            <a:off x="640080" y="2174790"/>
            <a:ext cx="7218817" cy="3481134"/>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Font typeface="Arial" panose="020B0604020202020204" pitchFamily="34" charset="0"/>
              <a:buChar char="•"/>
            </a:pPr>
            <a:r>
              <a:rPr lang="en-US" sz="2000">
                <a:solidFill>
                  <a:schemeClr val="tx1"/>
                </a:solidFill>
              </a:rPr>
              <a:t>6.85% of staff employed shared a disability (2020/21)</a:t>
            </a:r>
            <a:r>
              <a:rPr lang="en-US" sz="2000" baseline="30000">
                <a:solidFill>
                  <a:schemeClr val="tx1"/>
                </a:solidFill>
              </a:rPr>
              <a:t>1</a:t>
            </a:r>
          </a:p>
          <a:p>
            <a:pPr>
              <a:lnSpc>
                <a:spcPct val="90000"/>
              </a:lnSpc>
            </a:pPr>
            <a:endParaRPr lang="en-US" sz="2000" baseline="30000">
              <a:solidFill>
                <a:schemeClr val="tx1"/>
              </a:solidFill>
            </a:endParaRPr>
          </a:p>
          <a:p>
            <a:pPr marL="342900" indent="-342900">
              <a:lnSpc>
                <a:spcPct val="90000"/>
              </a:lnSpc>
              <a:buFont typeface="Arial" panose="020B0604020202020204" pitchFamily="34" charset="0"/>
              <a:buChar char="•"/>
            </a:pPr>
            <a:endParaRPr lang="en-US" sz="2000" baseline="30000">
              <a:solidFill>
                <a:schemeClr val="tx1"/>
              </a:solidFill>
            </a:endParaRPr>
          </a:p>
          <a:p>
            <a:pPr marL="342900" indent="-342900">
              <a:lnSpc>
                <a:spcPct val="90000"/>
              </a:lnSpc>
              <a:buFont typeface="Arial" panose="020B0604020202020204" pitchFamily="34" charset="0"/>
              <a:buChar char="•"/>
            </a:pPr>
            <a:r>
              <a:rPr lang="en-US" sz="2000">
                <a:solidFill>
                  <a:schemeClr val="tx1"/>
                </a:solidFill>
              </a:rPr>
              <a:t>17.3% of students shared a disability (2020/21)</a:t>
            </a:r>
            <a:r>
              <a:rPr lang="en-US" sz="2000" baseline="30000">
                <a:solidFill>
                  <a:schemeClr val="tx1"/>
                </a:solidFill>
              </a:rPr>
              <a:t>2</a:t>
            </a:r>
          </a:p>
          <a:p>
            <a:pPr>
              <a:lnSpc>
                <a:spcPct val="90000"/>
              </a:lnSpc>
            </a:pPr>
            <a:endParaRPr lang="en-US" sz="2000">
              <a:solidFill>
                <a:schemeClr val="tx1"/>
              </a:solidFill>
            </a:endParaRPr>
          </a:p>
          <a:p>
            <a:pPr marL="342900" indent="-342900">
              <a:lnSpc>
                <a:spcPct val="90000"/>
              </a:lnSpc>
              <a:buFont typeface="Arial" panose="020B0604020202020204" pitchFamily="34" charset="0"/>
              <a:buChar char="•"/>
            </a:pPr>
            <a:r>
              <a:rPr lang="en-US" sz="2000">
                <a:solidFill>
                  <a:schemeClr val="tx1"/>
                </a:solidFill>
              </a:rPr>
              <a:t>The ‘unexpected workers’ of HE</a:t>
            </a:r>
            <a:r>
              <a:rPr lang="en-US" sz="2000" baseline="30000">
                <a:solidFill>
                  <a:schemeClr val="tx1"/>
                </a:solidFill>
              </a:rPr>
              <a:t>3</a:t>
            </a:r>
          </a:p>
          <a:p>
            <a:pPr marL="342900" indent="-342900">
              <a:lnSpc>
                <a:spcPct val="90000"/>
              </a:lnSpc>
              <a:buFont typeface="Arial" panose="020B0604020202020204" pitchFamily="34" charset="0"/>
              <a:buChar char="•"/>
            </a:pPr>
            <a:endParaRPr lang="en-US" sz="2000" baseline="30000">
              <a:solidFill>
                <a:schemeClr val="tx1"/>
              </a:solidFill>
            </a:endParaRPr>
          </a:p>
          <a:p>
            <a:pPr marL="342900" indent="-342900">
              <a:lnSpc>
                <a:spcPct val="90000"/>
              </a:lnSpc>
              <a:buFont typeface="Arial" panose="020B0604020202020204" pitchFamily="34" charset="0"/>
              <a:buChar char="•"/>
            </a:pPr>
            <a:r>
              <a:rPr lang="en-US" sz="2000">
                <a:solidFill>
                  <a:schemeClr val="tx1"/>
                </a:solidFill>
              </a:rPr>
              <a:t>Glass partitions &amp; ceilings</a:t>
            </a:r>
            <a:r>
              <a:rPr lang="en-US" sz="2000" baseline="30000">
                <a:solidFill>
                  <a:schemeClr val="tx1"/>
                </a:solidFill>
              </a:rPr>
              <a:t>4</a:t>
            </a:r>
          </a:p>
          <a:p>
            <a:pPr marL="342900" indent="-342900">
              <a:lnSpc>
                <a:spcPct val="90000"/>
              </a:lnSpc>
              <a:buFont typeface="Arial" panose="020B0604020202020204" pitchFamily="34" charset="0"/>
              <a:buChar char="•"/>
            </a:pPr>
            <a:endParaRPr lang="en-US" sz="2000" baseline="30000">
              <a:solidFill>
                <a:schemeClr val="tx1"/>
              </a:solidFill>
            </a:endParaRPr>
          </a:p>
          <a:p>
            <a:pPr marL="342900" indent="-342900">
              <a:lnSpc>
                <a:spcPct val="90000"/>
              </a:lnSpc>
              <a:buFont typeface="Arial" panose="020B0604020202020204" pitchFamily="34" charset="0"/>
              <a:buChar char="•"/>
            </a:pPr>
            <a:r>
              <a:rPr lang="en-US" sz="2000">
                <a:solidFill>
                  <a:schemeClr val="tx1"/>
                </a:solidFill>
              </a:rPr>
              <a:t>The Disabled Student Commitment</a:t>
            </a:r>
          </a:p>
          <a:p>
            <a:pPr>
              <a:lnSpc>
                <a:spcPct val="90000"/>
              </a:lnSpc>
            </a:pPr>
            <a:endParaRPr lang="en-US" sz="2000">
              <a:solidFill>
                <a:schemeClr val="tx1"/>
              </a:solidFill>
            </a:endParaRPr>
          </a:p>
          <a:p>
            <a:pPr marL="342900" indent="-342900">
              <a:lnSpc>
                <a:spcPct val="90000"/>
              </a:lnSpc>
              <a:buFont typeface="Arial" panose="020B0604020202020204" pitchFamily="34" charset="0"/>
              <a:buChar char="•"/>
            </a:pPr>
            <a:r>
              <a:rPr lang="en-US" sz="2000">
                <a:solidFill>
                  <a:schemeClr val="tx1"/>
                </a:solidFill>
              </a:rPr>
              <a:t>Charters for other protected characteristics</a:t>
            </a:r>
          </a:p>
          <a:p>
            <a:pPr marL="342900" indent="-342900">
              <a:lnSpc>
                <a:spcPct val="90000"/>
              </a:lnSpc>
              <a:buFont typeface="Arial" panose="020B0604020202020204" pitchFamily="34" charset="0"/>
              <a:buChar char="•"/>
            </a:pPr>
            <a:endParaRPr lang="en-US" sz="2000">
              <a:solidFill>
                <a:schemeClr val="tx1"/>
              </a:solidFill>
            </a:endParaRPr>
          </a:p>
          <a:p>
            <a:pPr marL="342900" indent="-342900">
              <a:lnSpc>
                <a:spcPct val="90000"/>
              </a:lnSpc>
              <a:buFont typeface="Arial" panose="020B0604020202020204" pitchFamily="34" charset="0"/>
              <a:buChar char="•"/>
            </a:pPr>
            <a:r>
              <a:rPr lang="en-US" sz="2000">
                <a:solidFill>
                  <a:schemeClr val="tx1"/>
                </a:solidFill>
              </a:rPr>
              <a:t>Institutional disability action plans/frameworks</a:t>
            </a:r>
          </a:p>
          <a:p>
            <a:pPr marL="342900" indent="-342900">
              <a:lnSpc>
                <a:spcPct val="90000"/>
              </a:lnSpc>
              <a:buFont typeface="Arial" panose="020B0604020202020204" pitchFamily="34" charset="0"/>
              <a:buChar char="•"/>
            </a:pPr>
            <a:endParaRPr lang="en-US" sz="2000" baseline="30000">
              <a:solidFill>
                <a:schemeClr val="tx1"/>
              </a:solidFill>
            </a:endParaRPr>
          </a:p>
          <a:p>
            <a:pPr>
              <a:lnSpc>
                <a:spcPct val="90000"/>
              </a:lnSpc>
            </a:pPr>
            <a:endParaRPr lang="en-US" sz="2000" baseline="30000">
              <a:solidFill>
                <a:schemeClr val="tx1"/>
              </a:solidFill>
            </a:endParaRPr>
          </a:p>
          <a:p>
            <a:pPr marL="342900" indent="-342900">
              <a:lnSpc>
                <a:spcPct val="90000"/>
              </a:lnSpc>
              <a:buFont typeface="Arial" panose="020B0604020202020204" pitchFamily="34" charset="0"/>
              <a:buChar char="•"/>
            </a:pPr>
            <a:endParaRPr lang="en-US" sz="2000">
              <a:solidFill>
                <a:schemeClr val="tx1"/>
              </a:solidFill>
            </a:endParaRPr>
          </a:p>
        </p:txBody>
      </p:sp>
      <p:sp>
        <p:nvSpPr>
          <p:cNvPr id="5" name="TextBox 4">
            <a:extLst>
              <a:ext uri="{FF2B5EF4-FFF2-40B4-BE49-F238E27FC236}">
                <a16:creationId xmlns:a16="http://schemas.microsoft.com/office/drawing/2014/main" id="{D25EEF7C-9CF4-4548-F44F-0B64E2F492E2}"/>
              </a:ext>
            </a:extLst>
          </p:cNvPr>
          <p:cNvSpPr txBox="1"/>
          <p:nvPr/>
        </p:nvSpPr>
        <p:spPr>
          <a:xfrm>
            <a:off x="211654" y="6262882"/>
            <a:ext cx="6483005" cy="738664"/>
          </a:xfrm>
          <a:prstGeom prst="rect">
            <a:avLst/>
          </a:prstGeom>
          <a:noFill/>
        </p:spPr>
        <p:txBody>
          <a:bodyPr wrap="square" rtlCol="0">
            <a:spAutoFit/>
          </a:bodyPr>
          <a:lstStyle/>
          <a:p>
            <a:r>
              <a:rPr lang="en-GB" baseline="30000"/>
              <a:t>1 </a:t>
            </a:r>
            <a:r>
              <a:rPr lang="en-GB"/>
              <a:t>Advance HE (2023), </a:t>
            </a:r>
            <a:r>
              <a:rPr lang="en-GB" baseline="30000"/>
              <a:t>2</a:t>
            </a:r>
            <a:r>
              <a:rPr lang="en-GB"/>
              <a:t> Hubble &amp; Bolton (202)1, </a:t>
            </a:r>
            <a:r>
              <a:rPr lang="en-GB" baseline="30000"/>
              <a:t>3</a:t>
            </a:r>
            <a:r>
              <a:rPr lang="en-GB"/>
              <a:t> Waterfield et al. (2018), </a:t>
            </a:r>
            <a:r>
              <a:rPr lang="en-US" sz="1400" baseline="30000">
                <a:solidFill>
                  <a:schemeClr val="tx1"/>
                </a:solidFill>
              </a:rPr>
              <a:t>4 </a:t>
            </a:r>
            <a:r>
              <a:rPr lang="en-US" sz="1400" err="1">
                <a:solidFill>
                  <a:schemeClr val="tx1"/>
                </a:solidFill>
              </a:rPr>
              <a:t>Roulstone</a:t>
            </a:r>
            <a:r>
              <a:rPr lang="en-US" sz="1400">
                <a:solidFill>
                  <a:schemeClr val="tx1"/>
                </a:solidFill>
              </a:rPr>
              <a:t> &amp; Williams (2014)</a:t>
            </a:r>
            <a:endParaRPr lang="en-US" sz="1400" baseline="30000">
              <a:solidFill>
                <a:schemeClr val="tx1"/>
              </a:solidFill>
            </a:endParaRPr>
          </a:p>
          <a:p>
            <a:endParaRPr lang="en-GB"/>
          </a:p>
        </p:txBody>
      </p:sp>
      <p:sp>
        <p:nvSpPr>
          <p:cNvPr id="6" name="Slide Number Placeholder 5">
            <a:extLst>
              <a:ext uri="{FF2B5EF4-FFF2-40B4-BE49-F238E27FC236}">
                <a16:creationId xmlns:a16="http://schemas.microsoft.com/office/drawing/2014/main" id="{B2F40C01-C838-807A-A665-77CF5460A7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10" name="Picture 9">
            <a:extLst>
              <a:ext uri="{FF2B5EF4-FFF2-40B4-BE49-F238E27FC236}">
                <a16:creationId xmlns:a16="http://schemas.microsoft.com/office/drawing/2014/main" id="{C45E064A-F671-5EAF-D6CC-FA5AB8E9BED9}"/>
              </a:ext>
            </a:extLst>
          </p:cNvPr>
          <p:cNvPicPr>
            <a:picLocks noChangeAspect="1"/>
          </p:cNvPicPr>
          <p:nvPr/>
        </p:nvPicPr>
        <p:blipFill>
          <a:blip r:embed="rId4"/>
          <a:stretch>
            <a:fillRect/>
          </a:stretch>
        </p:blipFill>
        <p:spPr>
          <a:xfrm>
            <a:off x="6845348" y="2944491"/>
            <a:ext cx="5022589" cy="3409616"/>
          </a:xfrm>
          <a:prstGeom prst="rect">
            <a:avLst/>
          </a:prstGeom>
        </p:spPr>
      </p:pic>
      <p:sp>
        <p:nvSpPr>
          <p:cNvPr id="12" name="TextBox 11">
            <a:extLst>
              <a:ext uri="{FF2B5EF4-FFF2-40B4-BE49-F238E27FC236}">
                <a16:creationId xmlns:a16="http://schemas.microsoft.com/office/drawing/2014/main" id="{ACE9AE65-2048-2A63-EB6F-B90B69842A64}"/>
              </a:ext>
            </a:extLst>
          </p:cNvPr>
          <p:cNvSpPr txBox="1"/>
          <p:nvPr/>
        </p:nvSpPr>
        <p:spPr>
          <a:xfrm>
            <a:off x="1205747" y="2743691"/>
            <a:ext cx="4890253" cy="2554545"/>
          </a:xfrm>
          <a:prstGeom prst="rect">
            <a:avLst/>
          </a:prstGeom>
          <a:noFill/>
        </p:spPr>
        <p:txBody>
          <a:bodyPr wrap="square">
            <a:spAutoFit/>
          </a:bodyPr>
          <a:lstStyle/>
          <a:p>
            <a:r>
              <a:rPr lang="en-GB" sz="2000" dirty="0">
                <a:solidFill>
                  <a:schemeClr val="tx1"/>
                </a:solidFill>
              </a:rPr>
              <a:t>“Some institutions appeared to accept low reporting rates for disability as a sector-wide phenomenon, seemingly making little or no effort to foster</a:t>
            </a:r>
          </a:p>
          <a:p>
            <a:r>
              <a:rPr lang="en-GB" sz="2000" dirty="0">
                <a:solidFill>
                  <a:schemeClr val="tx1"/>
                </a:solidFill>
              </a:rPr>
              <a:t>a culture where staff feel comfortable to disclose their personal circumstances as a routine part of their employment” (REF, EDAP, p. 19).</a:t>
            </a:r>
          </a:p>
        </p:txBody>
      </p:sp>
    </p:spTree>
    <p:extLst>
      <p:ext uri="{BB962C8B-B14F-4D97-AF65-F5344CB8AC3E}">
        <p14:creationId xmlns:p14="http://schemas.microsoft.com/office/powerpoint/2010/main" val="13216769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1000"/>
                                        <p:tgtEl>
                                          <p:spTgt spid="4">
                                            <p:txEl>
                                              <p:pRg st="9" end="9"/>
                                            </p:txEl>
                                          </p:spTgt>
                                        </p:tgtEl>
                                      </p:cBhvr>
                                    </p:animEffect>
                                    <p:anim calcmode="lin" valueType="num">
                                      <p:cBhvr>
                                        <p:cTn id="4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animEffect transition="in" filter="fade">
                                      <p:cBhvr>
                                        <p:cTn id="49" dur="1000"/>
                                        <p:tgtEl>
                                          <p:spTgt spid="4">
                                            <p:txEl>
                                              <p:pRg st="11" end="11"/>
                                            </p:txEl>
                                          </p:spTgt>
                                        </p:tgtEl>
                                      </p:cBhvr>
                                    </p:animEffect>
                                    <p:anim calcmode="lin" valueType="num">
                                      <p:cBhvr>
                                        <p:cTn id="50"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fade">
                                      <p:cBhvr>
                                        <p:cTn id="54" dur="1000"/>
                                        <p:tgtEl>
                                          <p:spTgt spid="4">
                                            <p:txEl>
                                              <p:pRg st="13" end="13"/>
                                            </p:txEl>
                                          </p:spTgt>
                                        </p:tgtEl>
                                      </p:cBhvr>
                                    </p:animEffect>
                                    <p:anim calcmode="lin" valueType="num">
                                      <p:cBhvr>
                                        <p:cTn id="55"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A4644F-8891-68CC-1DF8-5002ED672E23}"/>
              </a:ext>
            </a:extLst>
          </p:cNvPr>
          <p:cNvSpPr>
            <a:spLocks noGrp="1"/>
          </p:cNvSpPr>
          <p:nvPr>
            <p:ph type="pic" idx="2"/>
          </p:nvPr>
        </p:nvSpPr>
        <p:spPr/>
        <p:txBody>
          <a:bodyPr/>
          <a:lstStyle/>
          <a:p>
            <a:pPr marL="50800" indent="0">
              <a:buNone/>
            </a:pPr>
            <a:endParaRPr lang="en-GB" dirty="0"/>
          </a:p>
        </p:txBody>
      </p:sp>
      <p:sp>
        <p:nvSpPr>
          <p:cNvPr id="3" name="Speech Bubble: Rectangle 2">
            <a:extLst>
              <a:ext uri="{FF2B5EF4-FFF2-40B4-BE49-F238E27FC236}">
                <a16:creationId xmlns:a16="http://schemas.microsoft.com/office/drawing/2014/main" id="{B31CDA9F-697B-E55E-9A0B-EB4C5C3004FB}"/>
              </a:ext>
            </a:extLst>
          </p:cNvPr>
          <p:cNvSpPr/>
          <p:nvPr/>
        </p:nvSpPr>
        <p:spPr>
          <a:xfrm>
            <a:off x="750627" y="559558"/>
            <a:ext cx="3985146" cy="3057099"/>
          </a:xfrm>
          <a:prstGeom prst="wedgeRectCallou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212121"/>
                </a:solidFill>
                <a:effectLst/>
                <a:latin typeface="Tahoma" panose="020B0604030504040204" pitchFamily="34" charset="0"/>
                <a:ea typeface="Tahoma" panose="020B0604030504040204" pitchFamily="34" charset="0"/>
                <a:cs typeface="Tahoma" panose="020B0604030504040204" pitchFamily="34" charset="0"/>
              </a:rPr>
              <a:t>“I want to progress and move on to a managerial role, but I have had too many sick days…I am just stuck now.”</a:t>
            </a:r>
            <a:endParaRPr lang="en-GB"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peech Bubble: Oval 3">
            <a:extLst>
              <a:ext uri="{FF2B5EF4-FFF2-40B4-BE49-F238E27FC236}">
                <a16:creationId xmlns:a16="http://schemas.microsoft.com/office/drawing/2014/main" id="{785184E6-59A4-26E7-125D-8AB7BCA494C7}"/>
              </a:ext>
            </a:extLst>
          </p:cNvPr>
          <p:cNvSpPr/>
          <p:nvPr/>
        </p:nvSpPr>
        <p:spPr>
          <a:xfrm>
            <a:off x="6359857" y="491319"/>
            <a:ext cx="4899546" cy="3152633"/>
          </a:xfrm>
          <a:prstGeom prst="wedgeEllipseCallou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tx1"/>
                </a:solidFill>
                <a:effectLst/>
                <a:latin typeface="Footlight MT Light" panose="0204060206030A020304" pitchFamily="18" charset="0"/>
                <a:ea typeface="STXingkai" panose="020B0503020204020204" pitchFamily="2" charset="-122"/>
                <a:cs typeface="Dreaming Outloud Pro" panose="020F0502020204030204" pitchFamily="66" charset="0"/>
              </a:rPr>
              <a:t>HE Jobs: “They just aren’t accessible. Even the essential criteria can unintentionally sift out disabled applicants.”</a:t>
            </a:r>
            <a:endParaRPr lang="en-GB" sz="2600" dirty="0">
              <a:solidFill>
                <a:schemeClr val="tx1"/>
              </a:solidFill>
              <a:latin typeface="Footlight MT Light" panose="0204060206030A020304" pitchFamily="18" charset="0"/>
              <a:ea typeface="STXingkai" panose="020B0503020204020204" pitchFamily="2" charset="-122"/>
              <a:cs typeface="Dreaming Outloud Pro" panose="020F0502020204030204" pitchFamily="66" charset="0"/>
            </a:endParaRPr>
          </a:p>
        </p:txBody>
      </p:sp>
      <p:sp>
        <p:nvSpPr>
          <p:cNvPr id="5" name="Callout: Double Bent Line 4">
            <a:extLst>
              <a:ext uri="{FF2B5EF4-FFF2-40B4-BE49-F238E27FC236}">
                <a16:creationId xmlns:a16="http://schemas.microsoft.com/office/drawing/2014/main" id="{B6F49E3D-6BD3-11E4-E3EE-7DE7DBB52600}"/>
              </a:ext>
            </a:extLst>
          </p:cNvPr>
          <p:cNvSpPr/>
          <p:nvPr/>
        </p:nvSpPr>
        <p:spPr>
          <a:xfrm>
            <a:off x="1890215" y="4817660"/>
            <a:ext cx="8939283" cy="1480782"/>
          </a:xfrm>
          <a:prstGeom prst="borderCallout3">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rebuchet MS" panose="020B0603020202020204" pitchFamily="34" charset="0"/>
                <a:ea typeface="Calibri" panose="020F0502020204030204" pitchFamily="34" charset="0"/>
              </a:rPr>
              <a:t>Securing Reasonable Adjustments: </a:t>
            </a:r>
            <a:r>
              <a:rPr lang="en-GB" sz="2400" dirty="0">
                <a:solidFill>
                  <a:schemeClr val="tx1"/>
                </a:solidFill>
                <a:effectLst/>
                <a:latin typeface="Trebuchet MS" panose="020B0603020202020204" pitchFamily="34" charset="0"/>
                <a:ea typeface="Calibri" panose="020F0502020204030204" pitchFamily="34" charset="0"/>
              </a:rPr>
              <a:t>“I couldn't balance getting people to see how important that was to me without pushing so much that they thought I was incapable of doing my job.”</a:t>
            </a:r>
            <a:endParaRPr lang="en-GB" sz="24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94331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8" name="Google Shape;238;p32"/>
          <p:cNvPicPr preferRelativeResize="0">
            <a:picLocks noGrp="1"/>
          </p:cNvPicPr>
          <p:nvPr>
            <p:ph type="pic" idx="2"/>
          </p:nvPr>
        </p:nvPicPr>
        <p:blipFill rotWithShape="1">
          <a:blip r:embed="rId3">
            <a:alphaModFix/>
          </a:blip>
          <a:srcRect t="612" b="612"/>
          <a:stretch/>
        </p:blipFill>
        <p:spPr>
          <a:xfrm>
            <a:off x="42095" y="414533"/>
            <a:ext cx="4876800" cy="2709667"/>
          </a:xfrm>
          <a:prstGeom prst="rect">
            <a:avLst/>
          </a:prstGeom>
        </p:spPr>
      </p:pic>
      <p:sp>
        <p:nvSpPr>
          <p:cNvPr id="240" name="Google Shape;240;p32"/>
          <p:cNvSpPr/>
          <p:nvPr/>
        </p:nvSpPr>
        <p:spPr>
          <a:xfrm>
            <a:off x="-2384200" y="-3001400"/>
            <a:ext cx="5453600" cy="5453600"/>
          </a:xfrm>
          <a:prstGeom prst="donut">
            <a:avLst>
              <a:gd name="adj" fmla="val 1213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241" name="Google Shape;241;p32"/>
          <p:cNvSpPr/>
          <p:nvPr/>
        </p:nvSpPr>
        <p:spPr>
          <a:xfrm>
            <a:off x="10857233" y="5812533"/>
            <a:ext cx="767600" cy="767600"/>
          </a:xfrm>
          <a:prstGeom prst="ellipse">
            <a:avLst/>
          </a:prstGeom>
          <a:solidFill>
            <a:schemeClr val="lt2"/>
          </a:solidFill>
          <a:ln>
            <a:noFill/>
          </a:ln>
        </p:spPr>
        <p:txBody>
          <a:bodyPr spcFirstLastPara="1" wrap="square" lIns="121900" tIns="121900" rIns="121900" bIns="121900" anchor="ctr" anchorCtr="0">
            <a:noAutofit/>
          </a:bodyPr>
          <a:lstStyle/>
          <a:p>
            <a:endParaRPr sz="1867"/>
          </a:p>
        </p:txBody>
      </p:sp>
      <p:sp>
        <p:nvSpPr>
          <p:cNvPr id="242" name="Google Shape;242;p32"/>
          <p:cNvSpPr/>
          <p:nvPr/>
        </p:nvSpPr>
        <p:spPr>
          <a:xfrm>
            <a:off x="11241033" y="5371000"/>
            <a:ext cx="767600" cy="767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243" name="Google Shape;243;p32"/>
          <p:cNvSpPr/>
          <p:nvPr/>
        </p:nvSpPr>
        <p:spPr>
          <a:xfrm>
            <a:off x="5604867" y="304333"/>
            <a:ext cx="1198400" cy="1198400"/>
          </a:xfrm>
          <a:prstGeom prst="ellipse">
            <a:avLst/>
          </a:prstGeom>
          <a:solidFill>
            <a:schemeClr val="accent1"/>
          </a:solidFill>
          <a:ln>
            <a:noFill/>
          </a:ln>
        </p:spPr>
        <p:txBody>
          <a:bodyPr spcFirstLastPara="1" wrap="square" lIns="121900" tIns="121900" rIns="121900" bIns="121900" anchor="ctr" anchorCtr="0">
            <a:noAutofit/>
          </a:bodyPr>
          <a:lstStyle/>
          <a:p>
            <a:endParaRPr sz="1867"/>
          </a:p>
        </p:txBody>
      </p:sp>
      <p:pic>
        <p:nvPicPr>
          <p:cNvPr id="2" name="Picture 1">
            <a:extLst>
              <a:ext uri="{FF2B5EF4-FFF2-40B4-BE49-F238E27FC236}">
                <a16:creationId xmlns:a16="http://schemas.microsoft.com/office/drawing/2014/main" id="{5E9D400F-4B95-30F2-D296-941DFCA221D3}"/>
              </a:ext>
            </a:extLst>
          </p:cNvPr>
          <p:cNvPicPr>
            <a:picLocks noChangeAspect="1"/>
          </p:cNvPicPr>
          <p:nvPr/>
        </p:nvPicPr>
        <p:blipFill>
          <a:blip r:embed="rId4"/>
          <a:stretch>
            <a:fillRect/>
          </a:stretch>
        </p:blipFill>
        <p:spPr>
          <a:xfrm>
            <a:off x="342600" y="3616657"/>
            <a:ext cx="9559920" cy="3195571"/>
          </a:xfrm>
          <a:prstGeom prst="rect">
            <a:avLst/>
          </a:prstGeom>
        </p:spPr>
      </p:pic>
      <p:pic>
        <p:nvPicPr>
          <p:cNvPr id="3" name="Picture 2">
            <a:extLst>
              <a:ext uri="{FF2B5EF4-FFF2-40B4-BE49-F238E27FC236}">
                <a16:creationId xmlns:a16="http://schemas.microsoft.com/office/drawing/2014/main" id="{FDF590B5-DF23-E16B-2B28-EB7C0456814A}"/>
              </a:ext>
            </a:extLst>
          </p:cNvPr>
          <p:cNvPicPr>
            <a:picLocks noChangeAspect="1"/>
          </p:cNvPicPr>
          <p:nvPr/>
        </p:nvPicPr>
        <p:blipFill>
          <a:blip r:embed="rId5"/>
          <a:stretch>
            <a:fillRect/>
          </a:stretch>
        </p:blipFill>
        <p:spPr>
          <a:xfrm>
            <a:off x="5752841" y="2095500"/>
            <a:ext cx="4933950" cy="1028700"/>
          </a:xfrm>
          <a:prstGeom prst="rect">
            <a:avLst/>
          </a:prstGeom>
        </p:spPr>
      </p:pic>
    </p:spTree>
    <p:extLst>
      <p:ext uri="{BB962C8B-B14F-4D97-AF65-F5344CB8AC3E}">
        <p14:creationId xmlns:p14="http://schemas.microsoft.com/office/powerpoint/2010/main" val="40427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abled logo on the road">
            <a:extLst>
              <a:ext uri="{FF2B5EF4-FFF2-40B4-BE49-F238E27FC236}">
                <a16:creationId xmlns:a16="http://schemas.microsoft.com/office/drawing/2014/main" id="{6192946C-C514-AC1E-5A4E-4451B0E1F05F}"/>
              </a:ext>
            </a:extLst>
          </p:cNvPr>
          <p:cNvPicPr>
            <a:picLocks noChangeAspect="1"/>
          </p:cNvPicPr>
          <p:nvPr/>
        </p:nvPicPr>
        <p:blipFill rotWithShape="1">
          <a:blip r:embed="rId3"/>
          <a:srcRect b="25000"/>
          <a:stretch/>
        </p:blipFill>
        <p:spPr>
          <a:xfrm>
            <a:off x="0" y="122765"/>
            <a:ext cx="12191980" cy="6857990"/>
          </a:xfrm>
          <a:prstGeom prst="rect">
            <a:avLst/>
          </a:prstGeom>
        </p:spPr>
      </p:pic>
      <p:sp>
        <p:nvSpPr>
          <p:cNvPr id="2" name="TextBox 1">
            <a:extLst>
              <a:ext uri="{FF2B5EF4-FFF2-40B4-BE49-F238E27FC236}">
                <a16:creationId xmlns:a16="http://schemas.microsoft.com/office/drawing/2014/main" id="{016635DD-494F-6259-19B5-69F822C35FB9}"/>
              </a:ext>
            </a:extLst>
          </p:cNvPr>
          <p:cNvSpPr txBox="1"/>
          <p:nvPr/>
        </p:nvSpPr>
        <p:spPr>
          <a:xfrm>
            <a:off x="87111" y="2401120"/>
            <a:ext cx="5659522" cy="1571164"/>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5000" b="1" kern="1200" dirty="0">
                <a:solidFill>
                  <a:schemeClr val="bg1">
                    <a:lumMod val="95000"/>
                  </a:schemeClr>
                </a:solidFill>
                <a:latin typeface="+mj-lt"/>
                <a:ea typeface="+mj-ea"/>
                <a:cs typeface="+mj-cs"/>
              </a:rPr>
              <a:t>RIDE Higher</a:t>
            </a:r>
          </a:p>
        </p:txBody>
      </p:sp>
      <p:pic>
        <p:nvPicPr>
          <p:cNvPr id="5" name="Picture 4" descr="A person wearing glasses and a yellow shirt&#10;&#10;Description automatically generated">
            <a:extLst>
              <a:ext uri="{FF2B5EF4-FFF2-40B4-BE49-F238E27FC236}">
                <a16:creationId xmlns:a16="http://schemas.microsoft.com/office/drawing/2014/main" id="{0D26631B-6A60-31E9-61DA-CBBC49EC99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3015" y="4885691"/>
            <a:ext cx="1834524" cy="1834524"/>
          </a:xfrm>
          <a:prstGeom prst="rect">
            <a:avLst/>
          </a:prstGeom>
          <a:noFill/>
          <a:ln>
            <a:noFill/>
          </a:ln>
        </p:spPr>
      </p:pic>
      <p:pic>
        <p:nvPicPr>
          <p:cNvPr id="6" name="Picture 5" descr="A person sitting in a lecture hall&#10;&#10;Description automatically generated">
            <a:extLst>
              <a:ext uri="{FF2B5EF4-FFF2-40B4-BE49-F238E27FC236}">
                <a16:creationId xmlns:a16="http://schemas.microsoft.com/office/drawing/2014/main" id="{B6855587-6752-4DDC-000C-BEA61C2C5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975" y="4912813"/>
            <a:ext cx="2446020" cy="1630680"/>
          </a:xfrm>
          <a:prstGeom prst="rect">
            <a:avLst/>
          </a:prstGeom>
        </p:spPr>
      </p:pic>
      <p:pic>
        <p:nvPicPr>
          <p:cNvPr id="7" name="Picture 6" descr="A person in a wheelchair&#10;&#10;Description automatically generated">
            <a:extLst>
              <a:ext uri="{FF2B5EF4-FFF2-40B4-BE49-F238E27FC236}">
                <a16:creationId xmlns:a16="http://schemas.microsoft.com/office/drawing/2014/main" id="{5403208D-091D-B902-F92E-9888B8497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3401" y="245483"/>
            <a:ext cx="1889760" cy="2519680"/>
          </a:xfrm>
          <a:prstGeom prst="rect">
            <a:avLst/>
          </a:prstGeom>
        </p:spPr>
      </p:pic>
      <p:pic>
        <p:nvPicPr>
          <p:cNvPr id="9" name="Picture 8">
            <a:extLst>
              <a:ext uri="{FF2B5EF4-FFF2-40B4-BE49-F238E27FC236}">
                <a16:creationId xmlns:a16="http://schemas.microsoft.com/office/drawing/2014/main" id="{D3AF31D2-A943-07CC-D148-2F2C4C6DD45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458" y="120735"/>
            <a:ext cx="1535704" cy="2039667"/>
          </a:xfrm>
          <a:prstGeom prst="rect">
            <a:avLst/>
          </a:prstGeom>
          <a:noFill/>
        </p:spPr>
      </p:pic>
      <p:pic>
        <p:nvPicPr>
          <p:cNvPr id="1028" name="Picture 4" descr="Image result for geoff layer">
            <a:extLst>
              <a:ext uri="{FF2B5EF4-FFF2-40B4-BE49-F238E27FC236}">
                <a16:creationId xmlns:a16="http://schemas.microsoft.com/office/drawing/2014/main" id="{F8FDD722-7036-62C3-7E24-9DBD778BB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610" y="2600704"/>
            <a:ext cx="21050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wearing glasses and a pink shirt&#10;&#10;Description automatically generated">
            <a:extLst>
              <a:ext uri="{FF2B5EF4-FFF2-40B4-BE49-F238E27FC236}">
                <a16:creationId xmlns:a16="http://schemas.microsoft.com/office/drawing/2014/main" id="{F3D78535-6338-6C7F-08E8-D742196C8A6A}"/>
              </a:ext>
            </a:extLst>
          </p:cNvPr>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9651818" y="674750"/>
            <a:ext cx="2313940" cy="1569720"/>
          </a:xfrm>
          <a:prstGeom prst="rect">
            <a:avLst/>
          </a:prstGeom>
          <a:noFill/>
          <a:ln>
            <a:noFill/>
          </a:ln>
        </p:spPr>
      </p:pic>
      <p:sp>
        <p:nvSpPr>
          <p:cNvPr id="13" name="Slide Number Placeholder 12">
            <a:extLst>
              <a:ext uri="{FF2B5EF4-FFF2-40B4-BE49-F238E27FC236}">
                <a16:creationId xmlns:a16="http://schemas.microsoft.com/office/drawing/2014/main" id="{6D76B93C-906D-84E4-3F29-BFD5FA5864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pic>
        <p:nvPicPr>
          <p:cNvPr id="11" name="Picture 10" descr="Photo of Emma Nadin">
            <a:extLst>
              <a:ext uri="{FF2B5EF4-FFF2-40B4-BE49-F238E27FC236}">
                <a16:creationId xmlns:a16="http://schemas.microsoft.com/office/drawing/2014/main" id="{CD888C5D-3AAF-A450-2D9A-EAFE8476A9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47954" y="316785"/>
            <a:ext cx="1835472" cy="1835472"/>
          </a:xfrm>
          <a:prstGeom prst="rect">
            <a:avLst/>
          </a:prstGeom>
          <a:noFill/>
          <a:ln>
            <a:noFill/>
          </a:ln>
        </p:spPr>
      </p:pic>
      <p:pic>
        <p:nvPicPr>
          <p:cNvPr id="14" name="Picture 13" descr="A person with long brown hair wearing a black shirt&#10;&#10;Description automatically generated">
            <a:extLst>
              <a:ext uri="{FF2B5EF4-FFF2-40B4-BE49-F238E27FC236}">
                <a16:creationId xmlns:a16="http://schemas.microsoft.com/office/drawing/2014/main" id="{566B6CEB-4BF5-FFA7-66A8-6BDB03D716A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28777" y="186322"/>
            <a:ext cx="1616132" cy="2020778"/>
          </a:xfrm>
          <a:prstGeom prst="rect">
            <a:avLst/>
          </a:prstGeom>
          <a:noFill/>
          <a:ln>
            <a:noFill/>
          </a:ln>
        </p:spPr>
      </p:pic>
      <p:pic>
        <p:nvPicPr>
          <p:cNvPr id="15" name="Picture 14" descr="A person in a blue and white dress&#10;&#10;Description automatically generated">
            <a:extLst>
              <a:ext uri="{FF2B5EF4-FFF2-40B4-BE49-F238E27FC236}">
                <a16:creationId xmlns:a16="http://schemas.microsoft.com/office/drawing/2014/main" id="{32F8488C-692A-A3D9-F636-70589791D25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71900" y="4228206"/>
            <a:ext cx="1753196" cy="2629794"/>
          </a:xfrm>
          <a:prstGeom prst="rect">
            <a:avLst/>
          </a:prstGeom>
          <a:noFill/>
          <a:ln>
            <a:noFill/>
          </a:ln>
        </p:spPr>
      </p:pic>
      <p:pic>
        <p:nvPicPr>
          <p:cNvPr id="16" name="Picture 15" descr="A person wearing glasses and a white shirt&#10;&#10;Description automatically generated">
            <a:extLst>
              <a:ext uri="{FF2B5EF4-FFF2-40B4-BE49-F238E27FC236}">
                <a16:creationId xmlns:a16="http://schemas.microsoft.com/office/drawing/2014/main" id="{10C8BE60-BD1E-4839-8269-794D455A5274}"/>
              </a:ext>
            </a:extLst>
          </p:cNvPr>
          <p:cNvPicPr>
            <a:picLocks noChangeAspect="1"/>
          </p:cNvPicPr>
          <p:nvPr/>
        </p:nvPicPr>
        <p:blipFill>
          <a:blip r:embed="rId14" cstate="print">
            <a:extLst>
              <a:ext uri="{28A0092B-C50C-407E-A947-70E740481C1C}">
                <a14:useLocalDpi xmlns:a14="http://schemas.microsoft.com/office/drawing/2010/main" val="0"/>
              </a:ext>
            </a:extLst>
          </a:blip>
          <a:srcRect t="7055"/>
          <a:stretch/>
        </p:blipFill>
        <p:spPr bwMode="auto">
          <a:xfrm>
            <a:off x="3066349" y="4412633"/>
            <a:ext cx="1699260" cy="2369060"/>
          </a:xfrm>
          <a:prstGeom prst="rect">
            <a:avLst/>
          </a:prstGeom>
          <a:noFill/>
          <a:ln>
            <a:noFill/>
          </a:ln>
        </p:spPr>
      </p:pic>
      <p:pic>
        <p:nvPicPr>
          <p:cNvPr id="17" name="Picture 16" descr="A person with eyes closed&#10;&#10;Description automatically generated">
            <a:extLst>
              <a:ext uri="{FF2B5EF4-FFF2-40B4-BE49-F238E27FC236}">
                <a16:creationId xmlns:a16="http://schemas.microsoft.com/office/drawing/2014/main" id="{D76067CC-2D4E-3D62-5484-7CAF102FBEE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83888" y="2946401"/>
            <a:ext cx="1783080" cy="1783080"/>
          </a:xfrm>
          <a:prstGeom prst="rect">
            <a:avLst/>
          </a:prstGeom>
          <a:noFill/>
          <a:ln>
            <a:noFill/>
          </a:ln>
        </p:spPr>
      </p:pic>
      <p:pic>
        <p:nvPicPr>
          <p:cNvPr id="8" name="Picture 7">
            <a:extLst>
              <a:ext uri="{FF2B5EF4-FFF2-40B4-BE49-F238E27FC236}">
                <a16:creationId xmlns:a16="http://schemas.microsoft.com/office/drawing/2014/main" id="{3A4B8B18-B7A6-A2BC-EDF1-7EB231D19AD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6471" y="295384"/>
            <a:ext cx="1878274" cy="1878274"/>
          </a:xfrm>
          <a:prstGeom prst="rect">
            <a:avLst/>
          </a:prstGeom>
        </p:spPr>
      </p:pic>
      <p:sp>
        <p:nvSpPr>
          <p:cNvPr id="3" name="TextBox 2">
            <a:extLst>
              <a:ext uri="{FF2B5EF4-FFF2-40B4-BE49-F238E27FC236}">
                <a16:creationId xmlns:a16="http://schemas.microsoft.com/office/drawing/2014/main" id="{C30BD4EB-4DBC-B1A9-823B-FC1C87227192}"/>
              </a:ext>
            </a:extLst>
          </p:cNvPr>
          <p:cNvSpPr txBox="1"/>
          <p:nvPr/>
        </p:nvSpPr>
        <p:spPr>
          <a:xfrm>
            <a:off x="87111" y="3171325"/>
            <a:ext cx="4280173" cy="1155375"/>
          </a:xfrm>
          <a:prstGeom prst="rect">
            <a:avLst/>
          </a:prstGeom>
          <a:solidFill>
            <a:schemeClr val="bg1"/>
          </a:solidFill>
        </p:spPr>
        <p:txBody>
          <a:bodyPr vert="horz" lIns="91440" tIns="45720" rIns="91440" bIns="45720" rtlCol="0" anchor="t">
            <a:normAutofit/>
          </a:bodyPr>
          <a:lstStyle/>
          <a:p>
            <a:pPr algn="ctr">
              <a:lnSpc>
                <a:spcPct val="90000"/>
              </a:lnSpc>
              <a:spcBef>
                <a:spcPct val="0"/>
              </a:spcBef>
              <a:spcAft>
                <a:spcPts val="600"/>
              </a:spcAft>
            </a:pPr>
            <a:r>
              <a:rPr lang="en-US" sz="3300" b="1" kern="1200" dirty="0">
                <a:solidFill>
                  <a:schemeClr val="tx1"/>
                </a:solidFill>
                <a:latin typeface="+mj-lt"/>
                <a:ea typeface="+mj-ea"/>
                <a:cs typeface="+mj-cs"/>
              </a:rPr>
              <a:t>By and For Disabled Employees in HE</a:t>
            </a:r>
          </a:p>
        </p:txBody>
      </p:sp>
      <p:pic>
        <p:nvPicPr>
          <p:cNvPr id="10" name="Picture 1" descr="NADSN Logo">
            <a:extLst>
              <a:ext uri="{FF2B5EF4-FFF2-40B4-BE49-F238E27FC236}">
                <a16:creationId xmlns:a16="http://schemas.microsoft.com/office/drawing/2014/main" id="{28EAA090-86D2-8F32-6107-952E0247B42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5009" y="3531206"/>
            <a:ext cx="2407865" cy="68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person in a suit&#10;&#10;Description automatically generated">
            <a:extLst>
              <a:ext uri="{FF2B5EF4-FFF2-40B4-BE49-F238E27FC236}">
                <a16:creationId xmlns:a16="http://schemas.microsoft.com/office/drawing/2014/main" id="{873FFFFB-A3C4-B829-D770-4A367BA47F3F}"/>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84692" y="5021903"/>
            <a:ext cx="2350135" cy="1562100"/>
          </a:xfrm>
          <a:prstGeom prst="rect">
            <a:avLst/>
          </a:prstGeom>
          <a:noFill/>
          <a:ln>
            <a:noFill/>
          </a:ln>
        </p:spPr>
      </p:pic>
    </p:spTree>
    <p:extLst>
      <p:ext uri="{BB962C8B-B14F-4D97-AF65-F5344CB8AC3E}">
        <p14:creationId xmlns:p14="http://schemas.microsoft.com/office/powerpoint/2010/main" val="158062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40" name="Google Shape;240;p32"/>
          <p:cNvSpPr/>
          <p:nvPr/>
        </p:nvSpPr>
        <p:spPr>
          <a:xfrm>
            <a:off x="-2384200" y="-3001400"/>
            <a:ext cx="5453600" cy="5453600"/>
          </a:xfrm>
          <a:prstGeom prst="donut">
            <a:avLst>
              <a:gd name="adj" fmla="val 1213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241" name="Google Shape;241;p32"/>
          <p:cNvSpPr/>
          <p:nvPr/>
        </p:nvSpPr>
        <p:spPr>
          <a:xfrm>
            <a:off x="10857233" y="5812533"/>
            <a:ext cx="767600" cy="767600"/>
          </a:xfrm>
          <a:prstGeom prst="ellipse">
            <a:avLst/>
          </a:prstGeom>
          <a:solidFill>
            <a:schemeClr val="lt2"/>
          </a:solidFill>
          <a:ln>
            <a:noFill/>
          </a:ln>
        </p:spPr>
        <p:txBody>
          <a:bodyPr spcFirstLastPara="1" wrap="square" lIns="121900" tIns="121900" rIns="121900" bIns="121900" anchor="ctr" anchorCtr="0">
            <a:noAutofit/>
          </a:bodyPr>
          <a:lstStyle/>
          <a:p>
            <a:endParaRPr sz="1867"/>
          </a:p>
        </p:txBody>
      </p:sp>
      <p:sp>
        <p:nvSpPr>
          <p:cNvPr id="242" name="Google Shape;242;p32"/>
          <p:cNvSpPr/>
          <p:nvPr/>
        </p:nvSpPr>
        <p:spPr>
          <a:xfrm>
            <a:off x="11241033" y="5371000"/>
            <a:ext cx="767600" cy="767600"/>
          </a:xfrm>
          <a:prstGeom prst="ellipse">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243" name="Google Shape;243;p32"/>
          <p:cNvSpPr/>
          <p:nvPr/>
        </p:nvSpPr>
        <p:spPr>
          <a:xfrm>
            <a:off x="5604867" y="304333"/>
            <a:ext cx="1198400" cy="1198400"/>
          </a:xfrm>
          <a:prstGeom prst="ellipse">
            <a:avLst/>
          </a:prstGeom>
          <a:solidFill>
            <a:schemeClr val="accent1"/>
          </a:solidFill>
          <a:ln>
            <a:noFill/>
          </a:ln>
        </p:spPr>
        <p:txBody>
          <a:bodyPr spcFirstLastPara="1" wrap="square" lIns="121900" tIns="121900" rIns="121900" bIns="121900" anchor="ctr" anchorCtr="0">
            <a:noAutofit/>
          </a:bodyPr>
          <a:lstStyle/>
          <a:p>
            <a:endParaRPr sz="1867"/>
          </a:p>
        </p:txBody>
      </p:sp>
      <p:sp>
        <p:nvSpPr>
          <p:cNvPr id="3" name="Subtitle 2">
            <a:extLst>
              <a:ext uri="{FF2B5EF4-FFF2-40B4-BE49-F238E27FC236}">
                <a16:creationId xmlns:a16="http://schemas.microsoft.com/office/drawing/2014/main" id="{6FCC4AFB-A120-D096-E5DB-B396EDCD11E6}"/>
              </a:ext>
            </a:extLst>
          </p:cNvPr>
          <p:cNvSpPr>
            <a:spLocks noGrp="1"/>
          </p:cNvSpPr>
          <p:nvPr>
            <p:ph type="subTitle" idx="1"/>
          </p:nvPr>
        </p:nvSpPr>
        <p:spPr/>
        <p:txBody>
          <a:bodyPr/>
          <a:lstStyle/>
          <a:p>
            <a:endParaRPr lang="en-GB" dirty="0"/>
          </a:p>
        </p:txBody>
      </p:sp>
      <p:sp>
        <p:nvSpPr>
          <p:cNvPr id="4" name="Google Shape;506;p47">
            <a:extLst>
              <a:ext uri="{FF2B5EF4-FFF2-40B4-BE49-F238E27FC236}">
                <a16:creationId xmlns:a16="http://schemas.microsoft.com/office/drawing/2014/main" id="{832562ED-66E4-D146-09E0-11AE8927DA78}"/>
              </a:ext>
            </a:extLst>
          </p:cNvPr>
          <p:cNvSpPr txBox="1">
            <a:spLocks/>
          </p:cNvSpPr>
          <p:nvPr/>
        </p:nvSpPr>
        <p:spPr>
          <a:xfrm>
            <a:off x="6364233" y="3299817"/>
            <a:ext cx="5240947" cy="1219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1pPr>
            <a:lvl2pPr marR="0" lvl="1"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2pPr>
            <a:lvl3pPr marR="0" lvl="2"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3pPr>
            <a:lvl4pPr marR="0" lvl="3"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4pPr>
            <a:lvl5pPr marR="0" lvl="4"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5pPr>
            <a:lvl6pPr marR="0" lvl="5"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6pPr>
            <a:lvl7pPr marR="0" lvl="6"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7pPr>
            <a:lvl8pPr marR="0" lvl="7"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8pPr>
            <a:lvl9pPr marR="0" lvl="8" algn="l" rtl="0">
              <a:lnSpc>
                <a:spcPct val="100000"/>
              </a:lnSpc>
              <a:spcBef>
                <a:spcPts val="0"/>
              </a:spcBef>
              <a:spcAft>
                <a:spcPts val="0"/>
              </a:spcAft>
              <a:buClr>
                <a:schemeClr val="dk1"/>
              </a:buClr>
              <a:buSzPts val="2600"/>
              <a:buFont typeface="Unbounded Light"/>
              <a:buNone/>
              <a:defRPr sz="2600" b="0" i="0" u="none" strike="noStrike" cap="none">
                <a:solidFill>
                  <a:schemeClr val="dk1"/>
                </a:solidFill>
                <a:latin typeface="Unbounded Light"/>
                <a:ea typeface="Unbounded Light"/>
                <a:cs typeface="Unbounded Light"/>
                <a:sym typeface="Unbounded Light"/>
              </a:defRPr>
            </a:lvl9pPr>
          </a:lstStyle>
          <a:p>
            <a:pPr algn="l"/>
            <a:r>
              <a:rPr lang="en-GB" sz="5330" dirty="0"/>
              <a:t>ABOUT RIDE HIGHER</a:t>
            </a:r>
          </a:p>
        </p:txBody>
      </p:sp>
      <p:pic>
        <p:nvPicPr>
          <p:cNvPr id="5" name="Picture Placeholder 4" descr="A person standing next to a dog&#10;&#10;Description automatically generated">
            <a:extLst>
              <a:ext uri="{FF2B5EF4-FFF2-40B4-BE49-F238E27FC236}">
                <a16:creationId xmlns:a16="http://schemas.microsoft.com/office/drawing/2014/main" id="{DF7B02A7-A0A5-DBBB-C3BF-7151B3BA0A79}"/>
              </a:ext>
            </a:extLst>
          </p:cNvPr>
          <p:cNvPicPr>
            <a:picLocks noGrp="1" noChangeAspect="1"/>
          </p:cNvPicPr>
          <p:nvPr>
            <p:ph type="pic" idx="3"/>
          </p:nvPr>
        </p:nvPicPr>
        <p:blipFill>
          <a:blip r:embed="rId3"/>
          <a:srcRect l="26764" t="8325" r="10349" b="8325"/>
          <a:stretch/>
        </p:blipFill>
        <p:spPr>
          <a:xfrm>
            <a:off x="635891" y="2153514"/>
            <a:ext cx="4714031" cy="4051577"/>
          </a:xfrm>
        </p:spPr>
      </p:pic>
      <p:sp>
        <p:nvSpPr>
          <p:cNvPr id="8" name="Picture Placeholder 7">
            <a:extLst>
              <a:ext uri="{FF2B5EF4-FFF2-40B4-BE49-F238E27FC236}">
                <a16:creationId xmlns:a16="http://schemas.microsoft.com/office/drawing/2014/main" id="{44B21599-98AA-0458-A55B-CB10921CC16D}"/>
              </a:ext>
            </a:extLst>
          </p:cNvPr>
          <p:cNvSpPr>
            <a:spLocks noGrp="1"/>
          </p:cNvSpPr>
          <p:nvPr>
            <p:ph type="pic" idx="2"/>
          </p:nvPr>
        </p:nvSpPr>
        <p:spPr/>
        <p:txBody>
          <a:bodyPr/>
          <a:lstStyle/>
          <a:p>
            <a:endParaRPr lang="en-GB"/>
          </a:p>
        </p:txBody>
      </p:sp>
    </p:spTree>
    <p:extLst>
      <p:ext uri="{BB962C8B-B14F-4D97-AF65-F5344CB8AC3E}">
        <p14:creationId xmlns:p14="http://schemas.microsoft.com/office/powerpoint/2010/main" val="2789850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1019"/>
        <p:cNvGrpSpPr/>
        <p:nvPr/>
      </p:nvGrpSpPr>
      <p:grpSpPr>
        <a:xfrm>
          <a:off x="0" y="0"/>
          <a:ext cx="0" cy="0"/>
          <a:chOff x="0" y="0"/>
          <a:chExt cx="0" cy="0"/>
        </a:xfrm>
      </p:grpSpPr>
      <p:sp>
        <p:nvSpPr>
          <p:cNvPr id="1020" name="Google Shape;1020;p202"/>
          <p:cNvSpPr/>
          <p:nvPr/>
        </p:nvSpPr>
        <p:spPr>
          <a:xfrm>
            <a:off x="0" y="43543"/>
            <a:ext cx="12119428" cy="6771203"/>
          </a:xfrm>
          <a:prstGeom prst="rect">
            <a:avLst/>
          </a:prstGeom>
          <a:noFill/>
          <a:ln w="155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1" name="Google Shape;1021;p202"/>
          <p:cNvSpPr/>
          <p:nvPr/>
        </p:nvSpPr>
        <p:spPr>
          <a:xfrm>
            <a:off x="10272000" y="6597000"/>
            <a:ext cx="1296000" cy="261000"/>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2" name="Google Shape;1022;p202"/>
          <p:cNvSpPr/>
          <p:nvPr/>
        </p:nvSpPr>
        <p:spPr>
          <a:xfrm>
            <a:off x="1689100" y="1863725"/>
            <a:ext cx="1327150" cy="1327150"/>
          </a:xfrm>
          <a:prstGeom prst="ellipse">
            <a:avLst/>
          </a:prstGeom>
          <a:solidFill>
            <a:schemeClr val="accent6"/>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GB" sz="4400" b="0" i="0" u="none" strike="noStrike" cap="none">
                <a:solidFill>
                  <a:srgbClr val="FFFFFF"/>
                </a:solidFill>
                <a:latin typeface="Calibri"/>
                <a:ea typeface="Calibri"/>
                <a:cs typeface="Calibri"/>
                <a:sym typeface="Calibri"/>
              </a:rPr>
              <a:t>1</a:t>
            </a:r>
            <a:endParaRPr sz="1800" b="0" i="0" u="none" strike="noStrike" cap="none">
              <a:solidFill>
                <a:srgbClr val="FFFFFF"/>
              </a:solidFill>
              <a:latin typeface="Calibri"/>
              <a:ea typeface="Calibri"/>
              <a:cs typeface="Calibri"/>
              <a:sym typeface="Calibri"/>
            </a:endParaRPr>
          </a:p>
        </p:txBody>
      </p:sp>
      <p:sp>
        <p:nvSpPr>
          <p:cNvPr id="1023" name="Google Shape;1023;p202"/>
          <p:cNvSpPr/>
          <p:nvPr/>
        </p:nvSpPr>
        <p:spPr>
          <a:xfrm>
            <a:off x="4184650" y="1863725"/>
            <a:ext cx="1327150" cy="1327150"/>
          </a:xfrm>
          <a:prstGeom prst="ellipse">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GB" sz="4400" b="0" i="0" u="none" strike="noStrike" cap="none">
                <a:solidFill>
                  <a:srgbClr val="FFFFFF"/>
                </a:solidFill>
                <a:latin typeface="Calibri"/>
                <a:ea typeface="Calibri"/>
                <a:cs typeface="Calibri"/>
                <a:sym typeface="Calibri"/>
              </a:rPr>
              <a:t>2</a:t>
            </a:r>
            <a:endParaRPr/>
          </a:p>
        </p:txBody>
      </p:sp>
      <p:sp>
        <p:nvSpPr>
          <p:cNvPr id="1024" name="Google Shape;1024;p202"/>
          <p:cNvSpPr/>
          <p:nvPr/>
        </p:nvSpPr>
        <p:spPr>
          <a:xfrm>
            <a:off x="6680200" y="1863725"/>
            <a:ext cx="1327150" cy="1327150"/>
          </a:xfrm>
          <a:prstGeom prst="ellipse">
            <a:avLst/>
          </a:prstGeom>
          <a:solidFill>
            <a:srgbClr val="0070C0"/>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GB" sz="4400" b="0" i="0" u="none" strike="noStrike" cap="none">
                <a:solidFill>
                  <a:srgbClr val="FFFFFF"/>
                </a:solidFill>
                <a:latin typeface="Calibri"/>
                <a:ea typeface="Calibri"/>
                <a:cs typeface="Calibri"/>
                <a:sym typeface="Calibri"/>
              </a:rPr>
              <a:t>3</a:t>
            </a:r>
            <a:endParaRPr sz="1800" b="0" i="0" u="none" strike="noStrike" cap="none">
              <a:solidFill>
                <a:srgbClr val="FFFFFF"/>
              </a:solidFill>
              <a:latin typeface="Calibri"/>
              <a:ea typeface="Calibri"/>
              <a:cs typeface="Calibri"/>
              <a:sym typeface="Calibri"/>
            </a:endParaRPr>
          </a:p>
        </p:txBody>
      </p:sp>
      <p:sp>
        <p:nvSpPr>
          <p:cNvPr id="1025" name="Google Shape;1025;p202"/>
          <p:cNvSpPr/>
          <p:nvPr/>
        </p:nvSpPr>
        <p:spPr>
          <a:xfrm>
            <a:off x="9175750" y="1863725"/>
            <a:ext cx="1327150" cy="1327150"/>
          </a:xfrm>
          <a:prstGeom prst="ellipse">
            <a:avLst/>
          </a:prstGeom>
          <a:solidFill>
            <a:srgbClr val="E47CA4"/>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GB" sz="4400" b="0" i="0" u="none" strike="noStrike" cap="none">
                <a:solidFill>
                  <a:srgbClr val="FFFFFF"/>
                </a:solidFill>
                <a:latin typeface="Calibri"/>
                <a:ea typeface="Calibri"/>
                <a:cs typeface="Calibri"/>
                <a:sym typeface="Calibri"/>
              </a:rPr>
              <a:t>4</a:t>
            </a:r>
            <a:endParaRPr sz="1800" b="0" i="0" u="none" strike="noStrike" cap="none">
              <a:solidFill>
                <a:srgbClr val="FFFFFF"/>
              </a:solidFill>
              <a:latin typeface="Calibri"/>
              <a:ea typeface="Calibri"/>
              <a:cs typeface="Calibri"/>
              <a:sym typeface="Calibri"/>
            </a:endParaRPr>
          </a:p>
        </p:txBody>
      </p:sp>
      <p:sp>
        <p:nvSpPr>
          <p:cNvPr id="1026" name="Google Shape;1026;p202"/>
          <p:cNvSpPr/>
          <p:nvPr/>
        </p:nvSpPr>
        <p:spPr>
          <a:xfrm>
            <a:off x="3095745" y="2203450"/>
            <a:ext cx="1009410" cy="647700"/>
          </a:xfrm>
          <a:prstGeom prst="stripedRightArrow">
            <a:avLst>
              <a:gd name="adj1" fmla="val 50000"/>
              <a:gd name="adj2" fmla="val 50000"/>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7" name="Google Shape;1027;p202"/>
          <p:cNvSpPr/>
          <p:nvPr/>
        </p:nvSpPr>
        <p:spPr>
          <a:xfrm>
            <a:off x="5591295" y="2203450"/>
            <a:ext cx="1009410" cy="647700"/>
          </a:xfrm>
          <a:prstGeom prst="stripedRightArrow">
            <a:avLst>
              <a:gd name="adj1" fmla="val 50000"/>
              <a:gd name="adj2" fmla="val 50000"/>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8" name="Google Shape;1028;p202"/>
          <p:cNvSpPr/>
          <p:nvPr/>
        </p:nvSpPr>
        <p:spPr>
          <a:xfrm>
            <a:off x="8086845" y="2203450"/>
            <a:ext cx="1009410" cy="647700"/>
          </a:xfrm>
          <a:prstGeom prst="stripedRightArrow">
            <a:avLst>
              <a:gd name="adj1" fmla="val 50000"/>
              <a:gd name="adj2" fmla="val 50000"/>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9" name="Google Shape;1029;p202"/>
          <p:cNvSpPr/>
          <p:nvPr/>
        </p:nvSpPr>
        <p:spPr>
          <a:xfrm rot="10800000">
            <a:off x="8238791" y="3562350"/>
            <a:ext cx="1873918" cy="2000250"/>
          </a:xfrm>
          <a:prstGeom prst="bentArrow">
            <a:avLst>
              <a:gd name="adj1" fmla="val 24606"/>
              <a:gd name="adj2" fmla="val 25000"/>
              <a:gd name="adj3" fmla="val 28150"/>
              <a:gd name="adj4" fmla="val 51624"/>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30" name="Google Shape;1030;p202"/>
          <p:cNvSpPr/>
          <p:nvPr/>
        </p:nvSpPr>
        <p:spPr>
          <a:xfrm rot="10800000">
            <a:off x="6918445" y="4733716"/>
            <a:ext cx="1168400" cy="749718"/>
          </a:xfrm>
          <a:prstGeom prst="stripedRight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1" name="Google Shape;1031;p202"/>
          <p:cNvSpPr/>
          <p:nvPr/>
        </p:nvSpPr>
        <p:spPr>
          <a:xfrm>
            <a:off x="3016250" y="4178300"/>
            <a:ext cx="3663950" cy="1860550"/>
          </a:xfrm>
          <a:prstGeom prst="roundRect">
            <a:avLst>
              <a:gd name="adj" fmla="val 16667"/>
            </a:avLst>
          </a:prstGeom>
          <a:solidFill>
            <a:schemeClr val="tx2">
              <a:lumMod val="90000"/>
            </a:schemeClr>
          </a:solidFill>
          <a:ln w="3492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B0F0"/>
              </a:buClr>
              <a:buSzPts val="2000"/>
              <a:buFont typeface="Raleway"/>
              <a:buNone/>
            </a:pPr>
            <a:r>
              <a:rPr lang="en-GB" sz="3000" b="1" i="0" u="none" strike="noStrike" cap="none">
                <a:solidFill>
                  <a:schemeClr val="tx1"/>
                </a:solidFill>
                <a:latin typeface="Raleway"/>
                <a:ea typeface="Raleway"/>
                <a:cs typeface="Raleway"/>
                <a:sym typeface="Raleway"/>
              </a:rPr>
              <a:t>Disabled employees are seen, valued and can thrive.</a:t>
            </a:r>
            <a:endParaRPr sz="3000" b="1" i="0" u="none" strike="noStrike" cap="none">
              <a:solidFill>
                <a:schemeClr val="tx1"/>
              </a:solidFill>
              <a:latin typeface="Raleway"/>
              <a:ea typeface="Raleway"/>
              <a:cs typeface="Raleway"/>
              <a:sym typeface="Raleway"/>
            </a:endParaRPr>
          </a:p>
        </p:txBody>
      </p:sp>
      <p:sp>
        <p:nvSpPr>
          <p:cNvPr id="1032" name="Google Shape;1032;p202"/>
          <p:cNvSpPr txBox="1"/>
          <p:nvPr/>
        </p:nvSpPr>
        <p:spPr>
          <a:xfrm>
            <a:off x="346973" y="686147"/>
            <a:ext cx="9002504" cy="8617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5000"/>
              <a:buFont typeface="Raleway"/>
              <a:buNone/>
            </a:pPr>
            <a:r>
              <a:rPr lang="en-GB" sz="5000" b="1" i="0" u="none" strike="noStrike" cap="none">
                <a:solidFill>
                  <a:schemeClr val="tx1"/>
                </a:solidFill>
                <a:latin typeface="Raleway"/>
                <a:ea typeface="Raleway"/>
                <a:cs typeface="Raleway"/>
                <a:sym typeface="Raleway"/>
              </a:rPr>
              <a:t>Preparing to RIDE HIGHER</a:t>
            </a:r>
            <a:endParaRPr>
              <a:solidFill>
                <a:schemeClr val="tx1"/>
              </a:solidFill>
            </a:endParaRPr>
          </a:p>
        </p:txBody>
      </p:sp>
      <p:cxnSp>
        <p:nvCxnSpPr>
          <p:cNvPr id="1033" name="Google Shape;1033;p202"/>
          <p:cNvCxnSpPr/>
          <p:nvPr/>
        </p:nvCxnSpPr>
        <p:spPr>
          <a:xfrm>
            <a:off x="8272389" y="1547921"/>
            <a:ext cx="1806721" cy="0"/>
          </a:xfrm>
          <a:prstGeom prst="straightConnector1">
            <a:avLst/>
          </a:prstGeom>
          <a:noFill/>
          <a:ln w="19050" cap="flat" cmpd="sng">
            <a:solidFill>
              <a:schemeClr val="lt1"/>
            </a:solidFill>
            <a:prstDash val="solid"/>
            <a:miter lim="800000"/>
            <a:headEnd type="none" w="sm" len="sm"/>
            <a:tailEnd type="none" w="sm" len="sm"/>
          </a:ln>
        </p:spPr>
      </p:cxnSp>
      <p:sp>
        <p:nvSpPr>
          <p:cNvPr id="1034" name="Google Shape;1034;p202"/>
          <p:cNvSpPr/>
          <p:nvPr/>
        </p:nvSpPr>
        <p:spPr>
          <a:xfrm>
            <a:off x="1564557" y="3253859"/>
            <a:ext cx="153118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Roboto"/>
              <a:buNone/>
            </a:pPr>
            <a:r>
              <a:rPr lang="en-GB" dirty="0">
                <a:solidFill>
                  <a:schemeClr val="tx1"/>
                </a:solidFill>
                <a:latin typeface="Roboto"/>
                <a:ea typeface="Roboto"/>
                <a:cs typeface="Roboto"/>
                <a:sym typeface="Roboto"/>
              </a:rPr>
              <a:t>Join-up</a:t>
            </a:r>
            <a:endParaRPr sz="2000" b="0" i="0" u="none" strike="noStrike" cap="none" dirty="0">
              <a:solidFill>
                <a:schemeClr val="tx1"/>
              </a:solidFill>
              <a:latin typeface="Arial"/>
              <a:ea typeface="Arial"/>
              <a:cs typeface="Arial"/>
              <a:sym typeface="Arial"/>
            </a:endParaRPr>
          </a:p>
        </p:txBody>
      </p:sp>
      <p:sp>
        <p:nvSpPr>
          <p:cNvPr id="1035" name="Google Shape;1035;p202"/>
          <p:cNvSpPr/>
          <p:nvPr/>
        </p:nvSpPr>
        <p:spPr>
          <a:xfrm>
            <a:off x="4082631" y="3253859"/>
            <a:ext cx="153118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Roboto"/>
              <a:buNone/>
            </a:pPr>
            <a:r>
              <a:rPr lang="en-GB" sz="1400" b="0" i="0" u="none" strike="noStrike" cap="none">
                <a:solidFill>
                  <a:schemeClr val="tx1"/>
                </a:solidFill>
                <a:latin typeface="Roboto"/>
                <a:ea typeface="Roboto"/>
                <a:cs typeface="Roboto"/>
                <a:sym typeface="Roboto"/>
              </a:rPr>
              <a:t>Self-assessment</a:t>
            </a:r>
            <a:endParaRPr sz="2000" b="0" i="0" u="none" strike="noStrike" cap="none">
              <a:solidFill>
                <a:schemeClr val="tx1"/>
              </a:solidFill>
              <a:latin typeface="Arial"/>
              <a:ea typeface="Arial"/>
              <a:cs typeface="Arial"/>
              <a:sym typeface="Arial"/>
            </a:endParaRPr>
          </a:p>
        </p:txBody>
      </p:sp>
      <p:sp>
        <p:nvSpPr>
          <p:cNvPr id="1036" name="Google Shape;1036;p202"/>
          <p:cNvSpPr/>
          <p:nvPr/>
        </p:nvSpPr>
        <p:spPr>
          <a:xfrm>
            <a:off x="6451892" y="3253859"/>
            <a:ext cx="153118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Roboto"/>
              <a:buNone/>
            </a:pPr>
            <a:r>
              <a:rPr lang="en-GB" sz="1400" b="0" i="0" u="none" strike="noStrike" cap="none">
                <a:solidFill>
                  <a:schemeClr val="tx1"/>
                </a:solidFill>
                <a:latin typeface="Roboto"/>
                <a:ea typeface="Roboto"/>
                <a:cs typeface="Roboto"/>
                <a:sym typeface="Roboto"/>
              </a:rPr>
              <a:t>Case study selection</a:t>
            </a:r>
            <a:endParaRPr sz="2000" b="0" i="0" u="none" strike="noStrike" cap="none">
              <a:solidFill>
                <a:schemeClr val="tx1"/>
              </a:solidFill>
              <a:latin typeface="Arial"/>
              <a:ea typeface="Arial"/>
              <a:cs typeface="Arial"/>
              <a:sym typeface="Arial"/>
            </a:endParaRPr>
          </a:p>
        </p:txBody>
      </p:sp>
      <p:sp>
        <p:nvSpPr>
          <p:cNvPr id="1037" name="Google Shape;1037;p202"/>
          <p:cNvSpPr/>
          <p:nvPr/>
        </p:nvSpPr>
        <p:spPr>
          <a:xfrm>
            <a:off x="8969966" y="3253859"/>
            <a:ext cx="1531188"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Roboto"/>
              <a:buNone/>
            </a:pPr>
            <a:r>
              <a:rPr lang="en-GB" sz="1400" b="0" i="0" u="none" strike="noStrike" cap="none">
                <a:solidFill>
                  <a:schemeClr val="tx1"/>
                </a:solidFill>
                <a:latin typeface="Roboto"/>
                <a:ea typeface="Roboto"/>
                <a:cs typeface="Roboto"/>
                <a:sym typeface="Roboto"/>
              </a:rPr>
              <a:t>Action &amp; impact</a:t>
            </a:r>
            <a:endParaRPr sz="2000" b="0" i="0" u="none" strike="noStrike" cap="none">
              <a:solidFill>
                <a:schemeClr val="tx1"/>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0A84E5C0-103B-C582-9D8D-730B42D4DB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
        <p:nvSpPr>
          <p:cNvPr id="4" name="TextBox 3">
            <a:extLst>
              <a:ext uri="{FF2B5EF4-FFF2-40B4-BE49-F238E27FC236}">
                <a16:creationId xmlns:a16="http://schemas.microsoft.com/office/drawing/2014/main" id="{850FBC6D-903E-C69B-76A5-4196283E5671}"/>
              </a:ext>
            </a:extLst>
          </p:cNvPr>
          <p:cNvSpPr txBox="1"/>
          <p:nvPr/>
        </p:nvSpPr>
        <p:spPr>
          <a:xfrm>
            <a:off x="424141" y="4239309"/>
            <a:ext cx="2280832" cy="1015663"/>
          </a:xfrm>
          <a:prstGeom prst="rect">
            <a:avLst/>
          </a:prstGeom>
          <a:solidFill>
            <a:srgbClr val="FFFF00"/>
          </a:solidFill>
        </p:spPr>
        <p:txBody>
          <a:bodyPr wrap="square" rtlCol="0">
            <a:spAutoFit/>
          </a:bodyPr>
          <a:lstStyle/>
          <a:p>
            <a:r>
              <a:rPr lang="en-GB" sz="2000" b="1" dirty="0">
                <a:highlight>
                  <a:srgbClr val="FFFF00"/>
                </a:highlight>
              </a:rPr>
              <a:t>Note: Universities can start at Step 3</a:t>
            </a:r>
          </a:p>
        </p:txBody>
      </p:sp>
      <p:sp>
        <p:nvSpPr>
          <p:cNvPr id="5" name="TextBox 4">
            <a:extLst>
              <a:ext uri="{FF2B5EF4-FFF2-40B4-BE49-F238E27FC236}">
                <a16:creationId xmlns:a16="http://schemas.microsoft.com/office/drawing/2014/main" id="{08C741D6-67C3-3992-143F-1B82791D9B36}"/>
              </a:ext>
            </a:extLst>
          </p:cNvPr>
          <p:cNvSpPr txBox="1"/>
          <p:nvPr/>
        </p:nvSpPr>
        <p:spPr>
          <a:xfrm>
            <a:off x="7983080" y="5679410"/>
            <a:ext cx="3951523" cy="492443"/>
          </a:xfrm>
          <a:prstGeom prst="rect">
            <a:avLst/>
          </a:prstGeom>
          <a:solidFill>
            <a:srgbClr val="FFFF00"/>
          </a:solidFill>
        </p:spPr>
        <p:txBody>
          <a:bodyPr wrap="square" rtlCol="0">
            <a:spAutoFit/>
          </a:bodyPr>
          <a:lstStyle/>
          <a:p>
            <a:r>
              <a:rPr lang="en-GB" sz="2600" b="1" dirty="0">
                <a:highlight>
                  <a:srgbClr val="FFFF00"/>
                </a:highlight>
              </a:rPr>
              <a:t>Free &amp; accessible to 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500"/>
                                        <p:tgtEl>
                                          <p:spTgt spid="10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2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3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24"/>
                                        </p:tgtEl>
                                        <p:attrNameLst>
                                          <p:attrName>style.visibility</p:attrName>
                                        </p:attrNameLst>
                                      </p:cBhvr>
                                      <p:to>
                                        <p:strVal val="visible"/>
                                      </p:to>
                                    </p:set>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0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2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3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30"/>
                                        </p:tgtEl>
                                        <p:attrNameLst>
                                          <p:attrName>style.visibility</p:attrName>
                                        </p:attrNameLst>
                                      </p:cBhvr>
                                      <p:to>
                                        <p:strVal val="visible"/>
                                      </p:to>
                                    </p:set>
                                  </p:childTnLst>
                                </p:cTn>
                              </p:par>
                              <p:par>
                                <p:cTn id="44" presetID="2" presetClass="entr" presetSubtype="4"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animBg="1"/>
      <p:bldP spid="1024" grpId="0" animBg="1"/>
      <p:bldP spid="1025" grpId="0" animBg="1"/>
      <p:bldP spid="1026" grpId="0" animBg="1"/>
      <p:bldP spid="1027" grpId="0" animBg="1"/>
      <p:bldP spid="1028" grpId="0" animBg="1"/>
      <p:bldP spid="1029" grpId="0" animBg="1"/>
      <p:bldP spid="1030" grpId="0" animBg="1"/>
      <p:bldP spid="1031" grpId="0" animBg="1"/>
      <p:bldP spid="1035" grpId="0"/>
      <p:bldP spid="1036" grpId="0"/>
      <p:bldP spid="1037" grpId="0"/>
      <p:bldP spid="4" grpId="0" animBg="1"/>
      <p:bldP spid="5"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Custom 7">
      <a:dk1>
        <a:srgbClr val="000000"/>
      </a:dk1>
      <a:lt1>
        <a:srgbClr val="FFFFFF"/>
      </a:lt1>
      <a:dk2>
        <a:srgbClr val="44546A"/>
      </a:dk2>
      <a:lt2>
        <a:srgbClr val="E7E6E6"/>
      </a:lt2>
      <a:accent1>
        <a:srgbClr val="4472C4"/>
      </a:accent1>
      <a:accent2>
        <a:srgbClr val="ED7D31"/>
      </a:accent2>
      <a:accent3>
        <a:srgbClr val="A5A5A5"/>
      </a:accent3>
      <a:accent4>
        <a:srgbClr val="FFFFFF"/>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7">
      <a:dk1>
        <a:srgbClr val="000000"/>
      </a:dk1>
      <a:lt1>
        <a:srgbClr val="FFFFFF"/>
      </a:lt1>
      <a:dk2>
        <a:srgbClr val="44546A"/>
      </a:dk2>
      <a:lt2>
        <a:srgbClr val="E7E6E6"/>
      </a:lt2>
      <a:accent1>
        <a:srgbClr val="4472C4"/>
      </a:accent1>
      <a:accent2>
        <a:srgbClr val="ED7D31"/>
      </a:accent2>
      <a:accent3>
        <a:srgbClr val="A5A5A5"/>
      </a:accent3>
      <a:accent4>
        <a:srgbClr val="FFFFFF"/>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Custom 2">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1165</Words>
  <Application>Microsoft Office PowerPoint</Application>
  <PresentationFormat>Widescreen</PresentationFormat>
  <Paragraphs>173</Paragraphs>
  <Slides>19</Slides>
  <Notes>19</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19</vt:i4>
      </vt:variant>
    </vt:vector>
  </HeadingPairs>
  <TitlesOfParts>
    <vt:vector size="41" baseType="lpstr">
      <vt:lpstr>Aharoni</vt:lpstr>
      <vt:lpstr>Aptos</vt:lpstr>
      <vt:lpstr>Archivo Light</vt:lpstr>
      <vt:lpstr>Arial</vt:lpstr>
      <vt:lpstr>Calibri</vt:lpstr>
      <vt:lpstr>Footlight MT Light</vt:lpstr>
      <vt:lpstr>GDS Transport</vt:lpstr>
      <vt:lpstr>Helvetica Neue</vt:lpstr>
      <vt:lpstr>Nunito Light</vt:lpstr>
      <vt:lpstr>PT Sans</vt:lpstr>
      <vt:lpstr>Raleway</vt:lpstr>
      <vt:lpstr>Roboto</vt:lpstr>
      <vt:lpstr>Roboto Medium</vt:lpstr>
      <vt:lpstr>Roboto Thin</vt:lpstr>
      <vt:lpstr>Tahoma</vt:lpstr>
      <vt:lpstr>Trebuchet MS</vt:lpstr>
      <vt:lpstr>Unbounded Light</vt:lpstr>
      <vt:lpstr>Wingdings</vt:lpstr>
      <vt:lpstr>Office Theme</vt:lpstr>
      <vt:lpstr>4_Office Theme</vt:lpstr>
      <vt:lpstr>2_Office Theme</vt:lpstr>
      <vt:lpstr>Simple Light</vt:lpstr>
      <vt:lpstr>PowerPoint Presentation</vt:lpstr>
      <vt:lpstr>CONTEXT</vt:lpstr>
      <vt:lpstr>Disability - Wider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HEIs sign 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Hamied Haroon</cp:lastModifiedBy>
  <cp:revision>1</cp:revision>
  <dcterms:modified xsi:type="dcterms:W3CDTF">2024-12-02T10:46:52Z</dcterms:modified>
</cp:coreProperties>
</file>