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5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9" r:id="rId3"/>
    <p:sldMasterId id="2147483691" r:id="rId4"/>
  </p:sldMasterIdLst>
  <p:notesMasterIdLst>
    <p:notesMasterId r:id="rId13"/>
  </p:notesMasterIdLst>
  <p:sldIdLst>
    <p:sldId id="349" r:id="rId5"/>
    <p:sldId id="353" r:id="rId6"/>
    <p:sldId id="257" r:id="rId7"/>
    <p:sldId id="505" r:id="rId8"/>
    <p:sldId id="506" r:id="rId9"/>
    <p:sldId id="352" r:id="rId10"/>
    <p:sldId id="348" r:id="rId11"/>
    <p:sldId id="31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customXml" Target="../customXml/item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customXml" Target="../customXml/item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6CA4DD-0414-495C-8D2E-A45B20D38559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EDC713-6BF6-4A21-8C48-39DF87AA9C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1370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Picture of Greenwich campus buildings in the background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EDC713-6BF6-4A21-8C48-39DF87AA9CE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4483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Picture of window on one side of a plane… so I ask the question, is my truth of the world, your truth?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E8D4E6-F64F-4999-AC2A-A008E685C0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422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Picture of Garlic Bulbs and Ginger (Rhizome)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41E12-CF2F-4706-9F69-60C0E1FC4F7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376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Best modern University by 2030</a:t>
            </a:r>
          </a:p>
          <a:p>
            <a:r>
              <a:rPr lang="en-GB" dirty="0"/>
              <a:t>Sector leading for EDI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A3723F-4833-4ACD-AE1A-3B128B02E98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265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7139B-FEC6-C8FB-0641-01B0F75BE0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36DA07-F1F0-6A31-71C5-42A8590B30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DA5AF-9187-0DBA-D122-000149E13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1192C-28E7-49D9-8870-BCFEA1FB8240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7FD160-B149-8E75-9A22-66C9B28A8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F3D4A-94D1-D56E-5413-9472D1B29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22CBA-9415-4F25-B6FE-632F7A1ED1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6933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2E444-9CEF-9736-6595-38EFC34F2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322FF4-489F-F144-86C9-EA3A9AD5A7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7BC20-77F1-91A5-FA93-7821A9FEA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1192C-28E7-49D9-8870-BCFEA1FB8240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747AE-4021-3583-795C-DB607A046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4D012-B0D4-4996-C1F3-CE06489DE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22CBA-9415-4F25-B6FE-632F7A1ED1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1864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B4EAD6-4332-5050-737F-ABB474B6AC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F6F50C-71B8-6FEE-D706-FC351F6DA2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3D541-029F-46FD-8ACA-BAD5FAA42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1192C-28E7-49D9-8870-BCFEA1FB8240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C1FE8-9ADC-24D4-7606-2E98BCA2F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D0DE26-E22E-7A50-A322-8940EA61C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22CBA-9415-4F25-B6FE-632F7A1ED1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347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>
          <a:gsLst>
            <a:gs pos="0">
              <a:srgbClr val="005EB8"/>
            </a:gs>
            <a:gs pos="52000">
              <a:srgbClr val="257FA0"/>
            </a:gs>
            <a:gs pos="100000">
              <a:srgbClr val="22857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9CEBF-4785-EA44-87DD-49B6C2943D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5" y="476250"/>
            <a:ext cx="11341100" cy="2971800"/>
          </a:xfrm>
        </p:spPr>
        <p:txBody>
          <a:bodyPr lIns="0" tIns="0" rIns="0" bIns="0" anchor="t" anchorCtr="0">
            <a:noAutofit/>
          </a:bodyPr>
          <a:lstStyle>
            <a:lvl1pPr algn="l">
              <a:defRPr sz="7200" b="1" i="0" spc="-150">
                <a:solidFill>
                  <a:schemeClr val="bg1"/>
                </a:solidFill>
                <a:latin typeface="Arial" panose="020B0604020202020204" pitchFamily="34" charset="0"/>
                <a:ea typeface="COOPERHEWITT-SEMIBOLD" pitchFamily="2" charset="77"/>
                <a:cs typeface="Arial" panose="020B0604020202020204" pitchFamily="34" charset="0"/>
              </a:defRPr>
            </a:lvl1pPr>
          </a:lstStyle>
          <a:p>
            <a:r>
              <a:rPr lang="en-US" sz="7200" b="1" i="0" spc="-150">
                <a:solidFill>
                  <a:schemeClr val="bg1"/>
                </a:solidFill>
                <a:latin typeface="COOPERHEWITT-SEMIBOLD" pitchFamily="2" charset="77"/>
                <a:ea typeface="COOPERHEWITT-SEMIBOLD" pitchFamily="2" charset="77"/>
              </a:rPr>
              <a:t>Brand identity guidelines</a:t>
            </a:r>
            <a:endParaRPr lang="en-US" sz="7200" b="1" spc="-150">
              <a:solidFill>
                <a:schemeClr val="bg1"/>
              </a:solidFill>
              <a:latin typeface="COOPERHEWITT-MEDIUM" pitchFamily="2" charset="77"/>
              <a:ea typeface="COOPERHEWITT-MEDIUM" pitchFamily="2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B6ECC8-5DEA-CD46-AF07-8E5024222F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3647439"/>
            <a:ext cx="11341100" cy="168973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C875982-234A-974C-BD06-26BB9BE2CDC9}"/>
              </a:ext>
            </a:extLst>
          </p:cNvPr>
          <p:cNvSpPr txBox="1">
            <a:spLocks/>
          </p:cNvSpPr>
          <p:nvPr userDrawn="1"/>
        </p:nvSpPr>
        <p:spPr>
          <a:xfrm>
            <a:off x="-863282" y="3771900"/>
            <a:ext cx="11371262" cy="2971800"/>
          </a:xfrm>
          <a:prstGeom prst="rect">
            <a:avLst/>
          </a:prstGeom>
        </p:spPr>
        <p:txBody>
          <a:bodyPr vert="horz" wrap="none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7200" b="1" i="0" spc="-150">
              <a:solidFill>
                <a:schemeClr val="bg1"/>
              </a:solidFill>
              <a:latin typeface="Arial" panose="020B0604020202020204" pitchFamily="34" charset="0"/>
              <a:ea typeface="COOPERHEWITT-MEDIUM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59E2FE-585D-3F47-9C46-D1FE9489E3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0" y="5829888"/>
            <a:ext cx="2344508" cy="84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72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005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B863F-99DE-624F-BD48-19D96C917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05" y="500062"/>
            <a:ext cx="2697162" cy="5964044"/>
          </a:xfrm>
        </p:spPr>
        <p:txBody>
          <a:bodyPr lIns="0" tIns="0" rIns="0" bIns="0" anchor="t" anchorCtr="0">
            <a:noAutofit/>
          </a:bodyPr>
          <a:lstStyle>
            <a:lvl1pPr>
              <a:defRPr sz="3200" b="1" i="0">
                <a:solidFill>
                  <a:schemeClr val="bg1"/>
                </a:solidFill>
                <a:latin typeface="Arial" panose="020B0604020202020204" pitchFamily="34" charset="0"/>
                <a:ea typeface="Cooper Hewitt" pitchFamily="2" charset="77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E9A67-C959-A646-84B1-320BC9918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4972" y="515937"/>
            <a:ext cx="7573328" cy="4808538"/>
          </a:xfrm>
        </p:spPr>
        <p:txBody>
          <a:bodyPr anchor="ctr" anchorCtr="0"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B490F7-22F4-6C42-984F-B0B3C1EBD6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0" y="5829888"/>
            <a:ext cx="2344508" cy="84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14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005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B863F-99DE-624F-BD48-19D96C9170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4505" y="500062"/>
            <a:ext cx="11336020" cy="5067618"/>
          </a:xfrm>
        </p:spPr>
        <p:txBody>
          <a:bodyPr lIns="0" tIns="0" rIns="0" bIns="0" anchor="t" anchorCtr="0">
            <a:noAutofit/>
          </a:bodyPr>
          <a:lstStyle>
            <a:lvl1pPr>
              <a:defRPr sz="5400" b="1" i="0">
                <a:solidFill>
                  <a:schemeClr val="bg1"/>
                </a:solidFill>
                <a:latin typeface="Arial" panose="020B0604020202020204" pitchFamily="34" charset="0"/>
                <a:ea typeface="Cooper Hewitt" pitchFamily="2" charset="77"/>
                <a:cs typeface="Arial" panose="020B0604020202020204" pitchFamily="34" charset="0"/>
              </a:defRPr>
            </a:lvl1pPr>
          </a:lstStyle>
          <a:p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Lorem ipsum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dolor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sit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amet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,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consectetur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adipiscing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elit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.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Nulla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a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dolor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feugiat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,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placerat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leo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quis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,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interdum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erat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. Vestibulum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nec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pretium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purus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.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Nullam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volutpat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,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turpis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id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pellentesque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sagittis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.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B490F7-22F4-6C42-984F-B0B3C1EBD6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0" y="5829888"/>
            <a:ext cx="2344508" cy="84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571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rgbClr val="3ABFF0">
            <a:alpha val="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B863F-99DE-624F-BD48-19D96C9170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4505" y="500062"/>
            <a:ext cx="11336020" cy="5067618"/>
          </a:xfrm>
        </p:spPr>
        <p:txBody>
          <a:bodyPr lIns="0" tIns="0" rIns="0" bIns="0" numCol="2" spcCol="540000" anchor="t" anchorCtr="0">
            <a:noAutofit/>
          </a:bodyPr>
          <a:lstStyle>
            <a:lvl1pPr>
              <a:defRPr sz="2400" b="0" i="0">
                <a:solidFill>
                  <a:srgbClr val="01033C"/>
                </a:solidFill>
                <a:latin typeface="Arial" panose="020B0604020202020204" pitchFamily="34" charset="0"/>
                <a:ea typeface="Cooper Hewitt" pitchFamily="2" charset="77"/>
                <a:cs typeface="Arial" panose="020B0604020202020204" pitchFamily="34" charset="0"/>
              </a:defRPr>
            </a:lvl1pPr>
          </a:lstStyle>
          <a:p>
            <a:r>
              <a:rPr lang="en-GB" sz="2400" b="0">
                <a:latin typeface="Public Sans" pitchFamily="2" charset="77"/>
              </a:rPr>
              <a:t>Lorem ipsum </a:t>
            </a:r>
            <a:r>
              <a:rPr lang="en-GB" sz="2400" b="0" err="1">
                <a:latin typeface="Public Sans" pitchFamily="2" charset="77"/>
              </a:rPr>
              <a:t>dolor</a:t>
            </a:r>
            <a:r>
              <a:rPr lang="en-GB" sz="2400" b="0">
                <a:latin typeface="Public Sans" pitchFamily="2" charset="77"/>
              </a:rPr>
              <a:t> sit </a:t>
            </a:r>
            <a:r>
              <a:rPr lang="en-GB" sz="2400" b="0" err="1">
                <a:latin typeface="Public Sans" pitchFamily="2" charset="77"/>
              </a:rPr>
              <a:t>amet</a:t>
            </a:r>
            <a:r>
              <a:rPr lang="en-GB" sz="2400" b="0">
                <a:latin typeface="Public Sans" pitchFamily="2" charset="77"/>
              </a:rPr>
              <a:t>, </a:t>
            </a:r>
            <a:r>
              <a:rPr lang="en-GB" sz="2400" b="0" err="1">
                <a:latin typeface="Public Sans" pitchFamily="2" charset="77"/>
              </a:rPr>
              <a:t>consectetur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adipiscing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elit</a:t>
            </a:r>
            <a:r>
              <a:rPr lang="en-GB" sz="2400" b="0">
                <a:latin typeface="Public Sans" pitchFamily="2" charset="77"/>
              </a:rPr>
              <a:t>. </a:t>
            </a:r>
            <a:r>
              <a:rPr lang="en-GB" sz="2400" b="0" err="1">
                <a:latin typeface="Public Sans" pitchFamily="2" charset="77"/>
              </a:rPr>
              <a:t>Nulla</a:t>
            </a:r>
            <a:r>
              <a:rPr lang="en-GB" sz="2400" b="0">
                <a:latin typeface="Public Sans" pitchFamily="2" charset="77"/>
              </a:rPr>
              <a:t> a </a:t>
            </a:r>
            <a:r>
              <a:rPr lang="en-GB" sz="2400" b="0" err="1">
                <a:latin typeface="Public Sans" pitchFamily="2" charset="77"/>
              </a:rPr>
              <a:t>dolor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feugiat</a:t>
            </a:r>
            <a:r>
              <a:rPr lang="en-GB" sz="2400" b="0">
                <a:latin typeface="Public Sans" pitchFamily="2" charset="77"/>
              </a:rPr>
              <a:t>, </a:t>
            </a:r>
            <a:r>
              <a:rPr lang="en-GB" sz="2400" b="0" err="1">
                <a:latin typeface="Public Sans" pitchFamily="2" charset="77"/>
              </a:rPr>
              <a:t>placerat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leo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quis</a:t>
            </a:r>
            <a:r>
              <a:rPr lang="en-GB" sz="2400" b="0">
                <a:latin typeface="Public Sans" pitchFamily="2" charset="77"/>
              </a:rPr>
              <a:t>, </a:t>
            </a:r>
            <a:r>
              <a:rPr lang="en-GB" sz="2400" b="0" err="1">
                <a:latin typeface="Public Sans" pitchFamily="2" charset="77"/>
              </a:rPr>
              <a:t>interdum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erat</a:t>
            </a:r>
            <a:r>
              <a:rPr lang="en-GB" sz="2400" b="0">
                <a:latin typeface="Public Sans" pitchFamily="2" charset="77"/>
              </a:rPr>
              <a:t>. Vestibulum </a:t>
            </a:r>
            <a:r>
              <a:rPr lang="en-GB" sz="2400" b="0" err="1">
                <a:latin typeface="Public Sans" pitchFamily="2" charset="77"/>
              </a:rPr>
              <a:t>nec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pretium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purus</a:t>
            </a:r>
            <a:r>
              <a:rPr lang="en-GB" sz="2400" b="0">
                <a:latin typeface="Public Sans" pitchFamily="2" charset="77"/>
              </a:rPr>
              <a:t>. </a:t>
            </a:r>
            <a:r>
              <a:rPr lang="en-GB" sz="2400" b="0" err="1">
                <a:latin typeface="Public Sans" pitchFamily="2" charset="77"/>
              </a:rPr>
              <a:t>Nullam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volutpat</a:t>
            </a:r>
            <a:r>
              <a:rPr lang="en-GB" sz="2400" b="0">
                <a:latin typeface="Public Sans" pitchFamily="2" charset="77"/>
              </a:rPr>
              <a:t>, </a:t>
            </a:r>
            <a:r>
              <a:rPr lang="en-GB" sz="2400" b="0" err="1">
                <a:latin typeface="Public Sans" pitchFamily="2" charset="77"/>
              </a:rPr>
              <a:t>turpis</a:t>
            </a:r>
            <a:r>
              <a:rPr lang="en-GB" sz="2400" b="0">
                <a:latin typeface="Public Sans" pitchFamily="2" charset="77"/>
              </a:rPr>
              <a:t> id </a:t>
            </a:r>
            <a:r>
              <a:rPr lang="en-GB" sz="2400" b="0" err="1">
                <a:latin typeface="Public Sans" pitchFamily="2" charset="77"/>
              </a:rPr>
              <a:t>pellentesque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sagittis</a:t>
            </a:r>
            <a:r>
              <a:rPr lang="en-GB" sz="2400" b="0">
                <a:latin typeface="Public Sans" pitchFamily="2" charset="77"/>
              </a:rPr>
              <a:t>, </a:t>
            </a:r>
            <a:r>
              <a:rPr lang="en-GB" sz="2400" b="0" err="1">
                <a:latin typeface="Public Sans" pitchFamily="2" charset="77"/>
              </a:rPr>
              <a:t>velit</a:t>
            </a:r>
            <a:r>
              <a:rPr lang="en-GB" sz="2400" b="0">
                <a:latin typeface="Public Sans" pitchFamily="2" charset="77"/>
              </a:rPr>
              <a:t> mi </a:t>
            </a:r>
            <a:r>
              <a:rPr lang="en-GB" sz="2400" b="0" err="1">
                <a:latin typeface="Public Sans" pitchFamily="2" charset="77"/>
              </a:rPr>
              <a:t>euismod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tortor</a:t>
            </a:r>
            <a:r>
              <a:rPr lang="en-GB" sz="2400" b="0">
                <a:latin typeface="Public Sans" pitchFamily="2" charset="77"/>
              </a:rPr>
              <a:t>, a </a:t>
            </a:r>
            <a:r>
              <a:rPr lang="en-GB" sz="2400" b="0" err="1">
                <a:latin typeface="Public Sans" pitchFamily="2" charset="77"/>
              </a:rPr>
              <a:t>elementum</a:t>
            </a:r>
            <a:r>
              <a:rPr lang="en-GB" sz="2400" b="0">
                <a:latin typeface="Public Sans" pitchFamily="2" charset="77"/>
              </a:rPr>
              <a:t> ex eros non </a:t>
            </a:r>
            <a:r>
              <a:rPr lang="en-GB" sz="2400" b="0" err="1">
                <a:latin typeface="Public Sans" pitchFamily="2" charset="77"/>
              </a:rPr>
              <a:t>felis</a:t>
            </a:r>
            <a:r>
              <a:rPr lang="en-GB" sz="2400" b="0">
                <a:latin typeface="Public Sans" pitchFamily="2" charset="77"/>
              </a:rPr>
              <a:t>. </a:t>
            </a:r>
            <a:r>
              <a:rPr lang="en-GB" sz="2400" b="0" err="1">
                <a:latin typeface="Public Sans" pitchFamily="2" charset="77"/>
              </a:rPr>
              <a:t>Quisque</a:t>
            </a:r>
            <a:r>
              <a:rPr lang="en-GB" sz="2400" b="0">
                <a:latin typeface="Public Sans" pitchFamily="2" charset="77"/>
              </a:rPr>
              <a:t> pharetra, </a:t>
            </a:r>
            <a:r>
              <a:rPr lang="en-GB" sz="2400" b="0" err="1">
                <a:latin typeface="Public Sans" pitchFamily="2" charset="77"/>
              </a:rPr>
              <a:t>sapien</a:t>
            </a:r>
            <a:r>
              <a:rPr lang="en-GB" sz="2400" b="0">
                <a:latin typeface="Public Sans" pitchFamily="2" charset="77"/>
              </a:rPr>
              <a:t> id </a:t>
            </a:r>
            <a:r>
              <a:rPr lang="en-GB" sz="2400" b="0" err="1">
                <a:latin typeface="Public Sans" pitchFamily="2" charset="77"/>
              </a:rPr>
              <a:t>sollicitudin</a:t>
            </a:r>
            <a:r>
              <a:rPr lang="en-GB" sz="2400" b="0">
                <a:latin typeface="Public Sans" pitchFamily="2" charset="77"/>
              </a:rPr>
              <a:t> pulvinar, ex magna </a:t>
            </a:r>
            <a:r>
              <a:rPr lang="en-GB" sz="2400" b="0" err="1">
                <a:latin typeface="Public Sans" pitchFamily="2" charset="77"/>
              </a:rPr>
              <a:t>iaculis</a:t>
            </a:r>
            <a:r>
              <a:rPr lang="en-GB" sz="2400" b="0">
                <a:latin typeface="Public Sans" pitchFamily="2" charset="77"/>
              </a:rPr>
              <a:t> magna, </a:t>
            </a:r>
            <a:r>
              <a:rPr lang="en-GB" sz="2400" b="0" err="1">
                <a:latin typeface="Public Sans" pitchFamily="2" charset="77"/>
              </a:rPr>
              <a:t>ut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volutpat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augue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velit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eget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velit</a:t>
            </a:r>
            <a:r>
              <a:rPr lang="en-GB" sz="2400" b="0">
                <a:latin typeface="Public Sans" pitchFamily="2" charset="77"/>
              </a:rPr>
              <a:t>. </a:t>
            </a:r>
            <a:r>
              <a:rPr lang="en-GB" sz="2400" b="0" err="1">
                <a:latin typeface="Public Sans" pitchFamily="2" charset="77"/>
              </a:rPr>
              <a:t>Orci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varius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natoque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penatibus</a:t>
            </a:r>
            <a:r>
              <a:rPr lang="en-GB" sz="2400" b="0">
                <a:latin typeface="Public Sans" pitchFamily="2" charset="77"/>
              </a:rPr>
              <a:t> et </a:t>
            </a:r>
            <a:r>
              <a:rPr lang="en-GB" sz="2400" b="0" err="1">
                <a:latin typeface="Public Sans" pitchFamily="2" charset="77"/>
              </a:rPr>
              <a:t>magnis</a:t>
            </a:r>
            <a:r>
              <a:rPr lang="en-GB" sz="2400" b="0">
                <a:latin typeface="Public Sans" pitchFamily="2" charset="77"/>
              </a:rPr>
              <a:t> dis parturient </a:t>
            </a:r>
            <a:r>
              <a:rPr lang="en-GB" sz="2400" b="0" err="1">
                <a:latin typeface="Public Sans" pitchFamily="2" charset="77"/>
              </a:rPr>
              <a:t>montes</a:t>
            </a:r>
            <a:r>
              <a:rPr lang="en-GB" sz="2400" b="0">
                <a:latin typeface="Public Sans" pitchFamily="2" charset="77"/>
              </a:rPr>
              <a:t>, </a:t>
            </a:r>
            <a:r>
              <a:rPr lang="en-GB" sz="2400" b="0" err="1">
                <a:latin typeface="Public Sans" pitchFamily="2" charset="77"/>
              </a:rPr>
              <a:t>nascetur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ridiculus</a:t>
            </a:r>
            <a:r>
              <a:rPr lang="en-GB" sz="2400" b="0">
                <a:latin typeface="Public Sans" pitchFamily="2" charset="77"/>
              </a:rPr>
              <a:t> mus. </a:t>
            </a:r>
            <a:r>
              <a:rPr lang="en-GB" sz="2400" b="0" err="1">
                <a:latin typeface="Public Sans" pitchFamily="2" charset="77"/>
              </a:rPr>
              <a:t>Sed</a:t>
            </a:r>
            <a:r>
              <a:rPr lang="en-GB" sz="2400" b="0">
                <a:latin typeface="Public Sans" pitchFamily="2" charset="77"/>
              </a:rPr>
              <a:t> et </a:t>
            </a:r>
            <a:r>
              <a:rPr lang="en-GB" sz="2400" b="0" err="1">
                <a:latin typeface="Public Sans" pitchFamily="2" charset="77"/>
              </a:rPr>
              <a:t>purus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iaculis</a:t>
            </a:r>
            <a:r>
              <a:rPr lang="en-GB" sz="2400" b="0">
                <a:latin typeface="Public Sans" pitchFamily="2" charset="77"/>
              </a:rPr>
              <a:t>, </a:t>
            </a:r>
            <a:r>
              <a:rPr lang="en-GB" sz="2400" b="0" err="1">
                <a:latin typeface="Public Sans" pitchFamily="2" charset="77"/>
              </a:rPr>
              <a:t>ultricies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sem</a:t>
            </a:r>
            <a:r>
              <a:rPr lang="en-GB" sz="2400" b="0">
                <a:latin typeface="Public Sans" pitchFamily="2" charset="77"/>
              </a:rPr>
              <a:t> at, </a:t>
            </a:r>
            <a:r>
              <a:rPr lang="en-GB" sz="2400" b="0" err="1">
                <a:latin typeface="Public Sans" pitchFamily="2" charset="77"/>
              </a:rPr>
              <a:t>tempor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nulla</a:t>
            </a:r>
            <a:r>
              <a:rPr lang="en-GB" sz="2400" b="0">
                <a:latin typeface="Public Sans" pitchFamily="2" charset="77"/>
              </a:rPr>
              <a:t>. Maecenas </a:t>
            </a:r>
            <a:r>
              <a:rPr lang="en-GB" sz="2400" b="0" err="1">
                <a:latin typeface="Public Sans" pitchFamily="2" charset="77"/>
              </a:rPr>
              <a:t>volutpat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est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orci</a:t>
            </a:r>
            <a:r>
              <a:rPr lang="en-GB" sz="2400" b="0">
                <a:latin typeface="Public Sans" pitchFamily="2" charset="77"/>
              </a:rPr>
              <a:t>, </a:t>
            </a:r>
            <a:r>
              <a:rPr lang="en-GB" sz="2400" b="0" err="1">
                <a:latin typeface="Public Sans" pitchFamily="2" charset="77"/>
              </a:rPr>
              <a:t>nec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ullamcorper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tortor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dapibus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sodales</a:t>
            </a:r>
            <a:r>
              <a:rPr lang="en-GB" sz="2400" b="0">
                <a:latin typeface="Public Sans" pitchFamily="2" charset="77"/>
              </a:rPr>
              <a:t>. Donec </a:t>
            </a:r>
            <a:r>
              <a:rPr lang="en-GB" sz="2400" b="0" err="1">
                <a:latin typeface="Public Sans" pitchFamily="2" charset="77"/>
              </a:rPr>
              <a:t>imperdiet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feugiat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orci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mollis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imperdiet</a:t>
            </a:r>
            <a:r>
              <a:rPr lang="en-GB" sz="2400" b="0">
                <a:latin typeface="Public Sans" pitchFamily="2" charset="77"/>
              </a:rPr>
              <a:t>. </a:t>
            </a:r>
            <a:br>
              <a:rPr lang="en-GB" sz="2400" b="0">
                <a:latin typeface="Public Sans" pitchFamily="2" charset="77"/>
              </a:rPr>
            </a:br>
            <a:br>
              <a:rPr lang="en-GB" sz="2400" b="0">
                <a:latin typeface="Public Sans" pitchFamily="2" charset="77"/>
              </a:rPr>
            </a:br>
            <a:r>
              <a:rPr lang="en-GB" sz="2400" b="0" err="1">
                <a:latin typeface="Public Sans" pitchFamily="2" charset="77"/>
              </a:rPr>
              <a:t>Sed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commodo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pellentesque</a:t>
            </a:r>
            <a:r>
              <a:rPr lang="en-GB" sz="2400" b="0">
                <a:latin typeface="Public Sans" pitchFamily="2" charset="77"/>
              </a:rPr>
              <a:t> ipsum non </a:t>
            </a:r>
            <a:r>
              <a:rPr lang="en-GB" sz="2400" b="0" err="1">
                <a:latin typeface="Public Sans" pitchFamily="2" charset="77"/>
              </a:rPr>
              <a:t>hendrerit</a:t>
            </a:r>
            <a:r>
              <a:rPr lang="en-GB" sz="2400" b="0">
                <a:latin typeface="Public Sans" pitchFamily="2" charset="77"/>
              </a:rPr>
              <a:t>. </a:t>
            </a:r>
            <a:r>
              <a:rPr lang="en-GB" sz="2400" b="0" err="1">
                <a:latin typeface="Public Sans" pitchFamily="2" charset="77"/>
              </a:rPr>
              <a:t>Quisque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commodo</a:t>
            </a:r>
            <a:r>
              <a:rPr lang="en-GB" sz="2400" b="0">
                <a:latin typeface="Public Sans" pitchFamily="2" charset="77"/>
              </a:rPr>
              <a:t> ligula pharetra </a:t>
            </a:r>
            <a:r>
              <a:rPr lang="en-GB" sz="2400" b="0" err="1">
                <a:latin typeface="Public Sans" pitchFamily="2" charset="77"/>
              </a:rPr>
              <a:t>hendrerit</a:t>
            </a:r>
            <a:r>
              <a:rPr lang="en-GB" sz="2400" b="0">
                <a:latin typeface="Public Sans" pitchFamily="2" charset="77"/>
              </a:rPr>
              <a:t>.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FDD584-05A5-004A-8151-192C12A769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1" y="5829888"/>
            <a:ext cx="2344505" cy="84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103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3AB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F51D-6C08-2046-BB3B-D7A455B76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6250"/>
            <a:ext cx="11341100" cy="2952750"/>
          </a:xfrm>
        </p:spPr>
        <p:txBody>
          <a:bodyPr lIns="0" tIns="0" rIns="0" bIns="0" anchor="t" anchorCtr="0">
            <a:noAutofit/>
          </a:bodyPr>
          <a:lstStyle>
            <a:lvl1pPr>
              <a:defRPr sz="7200" b="1" i="0">
                <a:solidFill>
                  <a:srgbClr val="01033C"/>
                </a:solidFill>
                <a:latin typeface="Arial" panose="020B0604020202020204" pitchFamily="34" charset="0"/>
                <a:ea typeface="COOPERHEWITT-SEMIBOLD" pitchFamily="2" charset="77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24145-B88B-434D-B2B3-E97CA1B66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3429000"/>
            <a:ext cx="5616575" cy="302418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86A2D5-324C-9E4F-A4EB-75376B44CE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1" y="5829888"/>
            <a:ext cx="2344505" cy="84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767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solidFill>
          <a:srgbClr val="3ADD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F51D-6C08-2046-BB3B-D7A455B76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6250"/>
            <a:ext cx="11341100" cy="2952750"/>
          </a:xfrm>
        </p:spPr>
        <p:txBody>
          <a:bodyPr lIns="0" tIns="0" rIns="0" bIns="0" anchor="t" anchorCtr="0">
            <a:noAutofit/>
          </a:bodyPr>
          <a:lstStyle>
            <a:lvl1pPr>
              <a:defRPr sz="7200" b="1" i="0">
                <a:solidFill>
                  <a:srgbClr val="01033C"/>
                </a:solidFill>
                <a:latin typeface="Arial" panose="020B0604020202020204" pitchFamily="34" charset="0"/>
                <a:ea typeface="COOPERHEWITT-SEMIBOLD" pitchFamily="2" charset="77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24145-B88B-434D-B2B3-E97CA1B66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3429000"/>
            <a:ext cx="5616575" cy="302418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39DB12-09C8-CB42-B27F-E3FC28EBA5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1" y="5829888"/>
            <a:ext cx="2344505" cy="84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8519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bg>
      <p:bgPr>
        <a:solidFill>
          <a:srgbClr val="228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F51D-6C08-2046-BB3B-D7A455B76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6250"/>
            <a:ext cx="11341100" cy="2952750"/>
          </a:xfrm>
        </p:spPr>
        <p:txBody>
          <a:bodyPr lIns="0" tIns="0" rIns="0" bIns="0" anchor="t" anchorCtr="0">
            <a:noAutofit/>
          </a:bodyPr>
          <a:lstStyle>
            <a:lvl1pPr>
              <a:defRPr sz="7200" b="1" i="0">
                <a:solidFill>
                  <a:schemeClr val="bg1"/>
                </a:solidFill>
                <a:latin typeface="Arial" panose="020B0604020202020204" pitchFamily="34" charset="0"/>
                <a:ea typeface="COOPERHEWITT-SEMIBOLD" pitchFamily="2" charset="77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24145-B88B-434D-B2B3-E97CA1B66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3429000"/>
            <a:ext cx="5616575" cy="302418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16D685-0808-8647-9F6B-2213D1DE7E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0" y="5829888"/>
            <a:ext cx="2344508" cy="84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927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bg>
      <p:bgPr>
        <a:solidFill>
          <a:srgbClr val="257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F51D-6C08-2046-BB3B-D7A455B76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6250"/>
            <a:ext cx="11341100" cy="2952750"/>
          </a:xfrm>
        </p:spPr>
        <p:txBody>
          <a:bodyPr lIns="0" tIns="0" rIns="0" bIns="0" anchor="t" anchorCtr="0">
            <a:noAutofit/>
          </a:bodyPr>
          <a:lstStyle>
            <a:lvl1pPr>
              <a:defRPr sz="7200" b="1" i="0">
                <a:solidFill>
                  <a:schemeClr val="bg1"/>
                </a:solidFill>
                <a:latin typeface="Arial" panose="020B0604020202020204" pitchFamily="34" charset="0"/>
                <a:ea typeface="COOPERHEWITT-SEMIBOLD" pitchFamily="2" charset="77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24145-B88B-434D-B2B3-E97CA1B66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3429000"/>
            <a:ext cx="5616575" cy="302418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C96037-90F8-6140-B06F-C104921319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0" y="5829888"/>
            <a:ext cx="2344508" cy="84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842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1D801-1C6A-AFC5-FB3A-1490FDA79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91EC17-1E6F-8FB7-BF7A-D23C44F20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8E01AB-14FD-A036-E115-C9F1FD3D0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1192C-28E7-49D9-8870-BCFEA1FB8240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253B1D-FF25-B1A2-CF2B-83F3974F1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AB7DD-F7AE-2C2A-C775-0349F6019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22CBA-9415-4F25-B6FE-632F7A1ED1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8863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bg>
      <p:bgPr>
        <a:solidFill>
          <a:srgbClr val="0103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F51D-6C08-2046-BB3B-D7A455B76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6250"/>
            <a:ext cx="11341100" cy="2952750"/>
          </a:xfrm>
        </p:spPr>
        <p:txBody>
          <a:bodyPr lIns="0" tIns="0" rIns="0" bIns="0" anchor="t" anchorCtr="0">
            <a:noAutofit/>
          </a:bodyPr>
          <a:lstStyle>
            <a:lvl1pPr>
              <a:defRPr sz="7200" b="1" i="0">
                <a:solidFill>
                  <a:srgbClr val="3ADDC2"/>
                </a:solidFill>
                <a:latin typeface="Arial" panose="020B0604020202020204" pitchFamily="34" charset="0"/>
                <a:ea typeface="COOPERHEWITT-SEMIBOLD" pitchFamily="2" charset="77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24145-B88B-434D-B2B3-E97CA1B66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3429000"/>
            <a:ext cx="5616575" cy="302418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3A2F2B-BE21-9342-BB30-45EC7239AA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0" y="5829888"/>
            <a:ext cx="2344508" cy="84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9368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rgbClr val="3ABFF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91406-F73D-9C42-9AAD-461907390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11341100" cy="1349375"/>
          </a:xfrm>
        </p:spPr>
        <p:txBody>
          <a:bodyPr lIns="0" tIns="0" rIns="0" bIns="0" anchor="t" anchorCtr="0">
            <a:noAutofit/>
          </a:bodyPr>
          <a:lstStyle>
            <a:lvl1pPr>
              <a:defRPr b="1" i="0">
                <a:solidFill>
                  <a:srgbClr val="01033C"/>
                </a:solidFill>
                <a:latin typeface="Arial" panose="020B0604020202020204" pitchFamily="34" charset="0"/>
                <a:ea typeface="COOPERHEWITT-SEMIBOLD" pitchFamily="2" charset="77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204BA-AAD4-4145-9060-4B23AC6E7C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4" y="1915319"/>
            <a:ext cx="5580000" cy="3420000"/>
          </a:xfrm>
        </p:spPr>
        <p:txBody>
          <a:bodyPr lIns="0" tIns="0" rIns="0" bIns="0">
            <a:noAutofit/>
          </a:bodyPr>
          <a:lstStyle>
            <a:lvl1pPr>
              <a:defRPr sz="2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8FE7EF-380A-8B4F-8044-D711670A7E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525" y="1915319"/>
            <a:ext cx="5580000" cy="3420000"/>
          </a:xfrm>
        </p:spPr>
        <p:txBody>
          <a:bodyPr lIns="0" tIns="0" rIns="0" bIns="0">
            <a:noAutofit/>
          </a:bodyPr>
          <a:lstStyle>
            <a:lvl1pPr>
              <a:defRPr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85392B-531D-9443-98C4-3C75134E3D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0" y="5829888"/>
            <a:ext cx="2344508" cy="84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7488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rgbClr val="3ABFF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EC67E-D9CF-4243-967E-E25B5873D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9441"/>
            <a:ext cx="11341099" cy="1080000"/>
          </a:xfrm>
        </p:spPr>
        <p:txBody>
          <a:bodyPr lIns="0" tIns="0" rIns="0" bIns="0" anchor="t" anchorCtr="0">
            <a:noAutofit/>
          </a:bodyPr>
          <a:lstStyle>
            <a:lvl1pPr>
              <a:defRPr b="1" i="0">
                <a:solidFill>
                  <a:srgbClr val="01033C"/>
                </a:solidFill>
                <a:latin typeface="Arial" panose="020B0604020202020204" pitchFamily="34" charset="0"/>
                <a:ea typeface="COOPERHEWITT-SEMIBOLD" pitchFamily="2" charset="77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D5FA80-486D-2643-87B6-5F203CFD9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681163"/>
            <a:ext cx="5490000" cy="810000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400"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86BE8-E9D8-544E-96FE-6325AB7D4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9425" y="2505075"/>
            <a:ext cx="5490000" cy="2880000"/>
          </a:xfrm>
        </p:spPr>
        <p:txBody>
          <a:bodyPr lIns="0" tIns="0" rIns="0" bIns="0" anchor="t" anchorCtr="0">
            <a:noAutofit/>
          </a:bodyPr>
          <a:lstStyle>
            <a:lvl1pPr>
              <a:defRPr sz="2000"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DA06B4-2C81-BF4E-826E-B0FCD6C95E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0434" y="1681163"/>
            <a:ext cx="5490000" cy="810000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400"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C9C9AA-F084-F14D-8F7A-05EA370F19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0434" y="2505075"/>
            <a:ext cx="5490000" cy="2880000"/>
          </a:xfrm>
        </p:spPr>
        <p:txBody>
          <a:bodyPr lIns="0" tIns="0" rIns="0" bIns="0" anchor="t" anchorCtr="0">
            <a:noAutofit/>
          </a:bodyPr>
          <a:lstStyle>
            <a:lvl1pPr>
              <a:defRPr sz="2000"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D5C0A4-1960-574D-9478-7A9E62D5FC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0" y="5829888"/>
            <a:ext cx="2344508" cy="84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369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3ABFF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0785D-AA34-5E4C-A859-4302402E4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21" y="476250"/>
            <a:ext cx="11330803" cy="1325563"/>
          </a:xfrm>
        </p:spPr>
        <p:txBody>
          <a:bodyPr lIns="0" tIns="0" rIns="0" bIns="0" anchor="t" anchorCtr="0">
            <a:noAutofit/>
          </a:bodyPr>
          <a:lstStyle>
            <a:lvl1pPr>
              <a:defRPr b="1" i="0">
                <a:solidFill>
                  <a:srgbClr val="01033C"/>
                </a:solidFill>
                <a:latin typeface="Arial" panose="020B0604020202020204" pitchFamily="34" charset="0"/>
                <a:ea typeface="Cooper Hewitt" pitchFamily="2" charset="77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311D03-8D5F-E14A-AE70-CAB0D3B324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0" y="5829888"/>
            <a:ext cx="2344508" cy="84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085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76C476-66F4-4E43-8EDD-B851C13030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0" y="5829888"/>
            <a:ext cx="2344508" cy="84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353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B97EE-BFE7-B948-BC5D-BFFF20C99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22" y="476250"/>
            <a:ext cx="2690041" cy="1581150"/>
          </a:xfrm>
        </p:spPr>
        <p:txBody>
          <a:bodyPr anchor="t" anchorCtr="0">
            <a:noAutofit/>
          </a:bodyPr>
          <a:lstStyle>
            <a:lvl1pPr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EE03E-696D-3443-9957-6DAF39F2243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24337" y="476251"/>
            <a:ext cx="7596187" cy="4860924"/>
          </a:xfrm>
        </p:spPr>
        <p:txBody>
          <a:bodyPr lIns="0" tIns="0" rIns="0" bIns="0" numCol="2" spcCol="180000" anchor="t" anchorCtr="0">
            <a:noAutofit/>
          </a:bodyPr>
          <a:lstStyle>
            <a:lvl1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AE9ABB-BC64-BD4D-A5A2-7074E478287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89722" y="2057400"/>
            <a:ext cx="2690041" cy="3279775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1600" b="0" i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F6C9D7-CF06-E84A-B014-70D1279FB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/>
            </a:lvl1pPr>
          </a:lstStyle>
          <a:p>
            <a:fld id="{35B43D16-B033-6545-AA6A-6A550AEB1383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4070B-579D-3848-9A03-D86E31ADD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8A3AD0-FB18-9A4C-8342-39BAD4E48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EAD915C5-3F29-4A47-B4DF-A90724147DE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8E5DCF-5508-C84A-91F0-D5076C4FD6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0" y="5829888"/>
            <a:ext cx="2344508" cy="84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2574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B97EE-BFE7-B948-BC5D-BFFF20C99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22" y="476250"/>
            <a:ext cx="5107514" cy="2952750"/>
          </a:xfrm>
        </p:spPr>
        <p:txBody>
          <a:bodyPr anchor="t" anchorCtr="0">
            <a:noAutofit/>
          </a:bodyPr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AE9ABB-BC64-BD4D-A5A2-7074E478287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89722" y="3429000"/>
            <a:ext cx="5107514" cy="3024188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000" b="0" i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text styles</a:t>
            </a:r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C53112EE-831C-A74B-9B22-E2464280C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5607" t="18175" r="8786" b="4862"/>
          <a:stretch/>
        </p:blipFill>
        <p:spPr>
          <a:xfrm>
            <a:off x="6096000" y="0"/>
            <a:ext cx="6096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6695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EE03E-696D-3443-9957-6DAF39F22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1999" cy="6858000"/>
          </a:xfrm>
        </p:spPr>
        <p:txBody>
          <a:bodyPr lIns="0" tIns="0" rIns="0" bIns="0" numCol="2" spcCol="180000" anchor="t" anchorCtr="0">
            <a:noAutofit/>
          </a:bodyPr>
          <a:lstStyle>
            <a:lvl1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Public Sans" pitchFamily="2" charset="77"/>
              </a:defRPr>
            </a:lvl2pPr>
            <a:lvl3pPr>
              <a:defRPr sz="1600">
                <a:latin typeface="Public Sans" pitchFamily="2" charset="77"/>
              </a:defRPr>
            </a:lvl3pPr>
            <a:lvl4pPr>
              <a:defRPr sz="1400">
                <a:latin typeface="Public Sans" pitchFamily="2" charset="77"/>
              </a:defRPr>
            </a:lvl4pPr>
            <a:lvl5pPr>
              <a:defRPr sz="1400">
                <a:latin typeface="Public Sans" pitchFamily="2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1B97EE-BFE7-B948-BC5D-BFFF20C99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22" y="476250"/>
            <a:ext cx="2690041" cy="1581150"/>
          </a:xfrm>
        </p:spPr>
        <p:txBody>
          <a:bodyPr anchor="t" anchorCtr="0">
            <a:noAutofit/>
          </a:bodyPr>
          <a:lstStyle>
            <a:lvl1pPr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A4D744-03F0-004E-BF2F-7633392468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0" y="5829888"/>
            <a:ext cx="2344508" cy="84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9048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rgbClr val="005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617125D-1EC6-0548-ACBE-65A9BADB14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958" t="7523" r="2846" b="3578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63F1FB-A353-9349-BDBD-9DCE5E2F85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656991" y="280311"/>
            <a:ext cx="2344505" cy="8466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E91EDA-6A7D-164F-9842-2803A1AE6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22" y="476249"/>
            <a:ext cx="5606278" cy="4860925"/>
          </a:xfrm>
        </p:spPr>
        <p:txBody>
          <a:bodyPr anchor="t" anchorCtr="0">
            <a:noAutofit/>
          </a:bodyPr>
          <a:lstStyle>
            <a:lvl1pPr>
              <a:defRPr sz="5400" b="1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3959D8-5849-1142-B798-0BF233557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fld id="{35B43D16-B033-6545-AA6A-6A550AEB1383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F74323-9ADF-8045-9161-16C9AE2C4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3ACD4-4811-A04F-8D53-1A68FD3AF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fld id="{EAD915C5-3F29-4A47-B4DF-A90724147D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196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rgbClr val="005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13A6FD5-AD39-894C-A874-2CAF50F180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72" b="160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722382-8003-C247-BF58-C95DC7A8E6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656990" y="5829888"/>
            <a:ext cx="2344508" cy="8466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E91EDA-6A7D-164F-9842-2803A1AE6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22" y="476249"/>
            <a:ext cx="5606278" cy="4860925"/>
          </a:xfrm>
        </p:spPr>
        <p:txBody>
          <a:bodyPr anchor="b" anchorCtr="0">
            <a:noAutofit/>
          </a:bodyPr>
          <a:lstStyle>
            <a:lvl1pPr>
              <a:defRPr sz="5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3959D8-5849-1142-B798-0BF233557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fld id="{35B43D16-B033-6545-AA6A-6A550AEB1383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F74323-9ADF-8045-9161-16C9AE2C4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3ACD4-4811-A04F-8D53-1A68FD3AF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fld id="{EAD915C5-3F29-4A47-B4DF-A90724147D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0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9A656-945E-C128-1FD1-259C8FDB5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A4792B-EA35-68BD-1D40-4C367937DC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692C6-FDD7-9518-E148-FC41F5793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1192C-28E7-49D9-8870-BCFEA1FB8240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29CC5-4D4C-E6D8-0308-F23831CE3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8064E-213D-0A65-B1CC-178014FE4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22CBA-9415-4F25-B6FE-632F7A1ED1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0693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69D9-D198-44AF-9AB1-BAAC52AD72B7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CF40F-71B6-4602-8ADA-D4BA52072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7107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69D9-D198-44AF-9AB1-BAAC52AD72B7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CF40F-71B6-4602-8ADA-D4BA52072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95185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69D9-D198-44AF-9AB1-BAAC52AD72B7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CF40F-71B6-4602-8ADA-D4BA52072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99713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69D9-D198-44AF-9AB1-BAAC52AD72B7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CF40F-71B6-4602-8ADA-D4BA52072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8831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69D9-D198-44AF-9AB1-BAAC52AD72B7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CF40F-71B6-4602-8ADA-D4BA52072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65419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69D9-D198-44AF-9AB1-BAAC52AD72B7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CF40F-71B6-4602-8ADA-D4BA52072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8686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69D9-D198-44AF-9AB1-BAAC52AD72B7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CF40F-71B6-4602-8ADA-D4BA52072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06794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69D9-D198-44AF-9AB1-BAAC52AD72B7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CF40F-71B6-4602-8ADA-D4BA52072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94595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69D9-D198-44AF-9AB1-BAAC52AD72B7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CF40F-71B6-4602-8ADA-D4BA52072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6666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69D9-D198-44AF-9AB1-BAAC52AD72B7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CF40F-71B6-4602-8ADA-D4BA52072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8881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B1027-2AA8-EED1-5F0C-342F19705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7E226-5038-5B3C-4BC5-6718E2838B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1C8359-A46C-5030-BF6D-22863B60CE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E14F1B-076E-441D-2C7C-128131CA2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1192C-28E7-49D9-8870-BCFEA1FB8240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4A306C-F843-2699-191F-BDBAD4200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E683A1-A2F1-B093-9828-C8461B34E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22CBA-9415-4F25-B6FE-632F7A1ED1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4629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69D9-D198-44AF-9AB1-BAAC52AD72B7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CF40F-71B6-4602-8ADA-D4BA52072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28705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urple Title Slide">
    <p:bg>
      <p:bgPr>
        <a:solidFill>
          <a:srgbClr val="5D29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B8E4AFA-0C8C-9540-AEFD-8CE9FF2C2B60}"/>
              </a:ext>
            </a:extLst>
          </p:cNvPr>
          <p:cNvSpPr/>
          <p:nvPr userDrawn="1"/>
        </p:nvSpPr>
        <p:spPr>
          <a:xfrm>
            <a:off x="609600" y="332656"/>
            <a:ext cx="2174032" cy="1080219"/>
          </a:xfrm>
          <a:prstGeom prst="rect">
            <a:avLst/>
          </a:prstGeom>
          <a:solidFill>
            <a:srgbClr val="5D2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8500" y="1846550"/>
            <a:ext cx="10363200" cy="2041524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8500" y="3888073"/>
            <a:ext cx="8534400" cy="1752600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8500" y="6430232"/>
            <a:ext cx="2844800" cy="365125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EC7AB759-530A-46AC-842F-B07144F002F9}" type="datetimeFigureOut">
              <a:rPr lang="en-GB" smtClean="0"/>
              <a:pPr/>
              <a:t>12/12/2024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10AD8A0A-4898-40BF-9009-4DA7E611EAC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5F806C-12F6-4E44-8704-B6F78D76F7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0" y="505148"/>
            <a:ext cx="1655343" cy="70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6465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B8E4AFA-0C8C-9540-AEFD-8CE9FF2C2B60}"/>
              </a:ext>
            </a:extLst>
          </p:cNvPr>
          <p:cNvSpPr/>
          <p:nvPr userDrawn="1"/>
        </p:nvSpPr>
        <p:spPr>
          <a:xfrm>
            <a:off x="609600" y="332656"/>
            <a:ext cx="2174032" cy="10802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8500" y="1846550"/>
            <a:ext cx="10363200" cy="2041524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51018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8500" y="2130426"/>
            <a:ext cx="10363200" cy="1470025"/>
          </a:xfrm>
        </p:spPr>
        <p:txBody>
          <a:bodyPr/>
          <a:lstStyle>
            <a:lvl1pPr>
              <a:defRPr sz="3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8500" y="3886200"/>
            <a:ext cx="8534400" cy="1752600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8500" y="6428359"/>
            <a:ext cx="2844800" cy="365125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EC7AB759-530A-46AC-842F-B07144F002F9}" type="datetimeFigureOut">
              <a:rPr lang="en-GB" smtClean="0"/>
              <a:pPr/>
              <a:t>12/12/2024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10AD8A0A-4898-40BF-9009-4DA7E611EAC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43300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rgbClr val="F9F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04663"/>
            <a:ext cx="10959008" cy="1143000"/>
          </a:xfrm>
        </p:spPr>
        <p:txBody>
          <a:bodyPr/>
          <a:lstStyle>
            <a:lvl1pPr>
              <a:defRPr sz="36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8500" y="1628800"/>
            <a:ext cx="10972800" cy="4680520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8500" y="6428359"/>
            <a:ext cx="28448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222B6232-AB33-4513-9527-F98CEC472D23}" type="datetimeFigureOut">
              <a:rPr lang="en-GB" smtClean="0"/>
              <a:pPr/>
              <a:t>12/12/2024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F758A139-7ABE-46A1-B082-C2C77667394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72795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EY">
    <p:bg>
      <p:bgPr>
        <a:solidFill>
          <a:schemeClr val="bg1">
            <a:lumMod val="50000"/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1268760"/>
            <a:ext cx="10959008" cy="1143000"/>
          </a:xfrm>
        </p:spPr>
        <p:txBody>
          <a:bodyPr/>
          <a:lstStyle>
            <a:lvl1pPr>
              <a:defRPr sz="36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8500" y="2492897"/>
            <a:ext cx="10972800" cy="3633267"/>
          </a:xfrm>
        </p:spPr>
        <p:txBody>
          <a:bodyPr/>
          <a:lstStyle>
            <a:lvl1pPr>
              <a:defRPr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8500" y="6428359"/>
            <a:ext cx="2844800" cy="365125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22B6232-AB33-4513-9527-F98CEC472D23}" type="datetimeFigureOut">
              <a:rPr lang="en-GB" smtClean="0"/>
              <a:pPr/>
              <a:t>12/12/2024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F758A139-7ABE-46A1-B082-C2C77667394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007185-38DE-7046-AFF4-4EFA23203A98}"/>
              </a:ext>
            </a:extLst>
          </p:cNvPr>
          <p:cNvSpPr/>
          <p:nvPr userDrawn="1"/>
        </p:nvSpPr>
        <p:spPr>
          <a:xfrm>
            <a:off x="479376" y="332656"/>
            <a:ext cx="2016224" cy="936104"/>
          </a:xfrm>
          <a:prstGeom prst="rect">
            <a:avLst/>
          </a:prstGeom>
          <a:solidFill>
            <a:srgbClr val="AB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846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0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8500" y="6428359"/>
            <a:ext cx="2844800" cy="365125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445CD916-7149-4247-856D-87DAB39295C7}" type="datetimeFigureOut">
              <a:rPr lang="en-GB" smtClean="0"/>
              <a:pPr/>
              <a:t>12/12/2024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13ACF840-035C-411F-BA81-AF7A8ED7813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58974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CFE8F7DA-80EC-4CF7-AB7B-078F533B953B}" type="datetimeFigureOut">
              <a:rPr lang="en-GB" smtClean="0"/>
              <a:pPr/>
              <a:t>12/12/2024</a:t>
            </a:fld>
            <a:endParaRPr lang="en-GB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F74E6293-7DA2-4D9E-8605-5715E69AF2C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64381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1AE269B-21F6-4A71-848B-6E891C314B78}" type="datetimeFigureOut">
              <a:rPr lang="en-GB" smtClean="0"/>
              <a:pPr/>
              <a:t>12/12/2024</a:t>
            </a:fld>
            <a:endParaRPr lang="en-GB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32789173-A1D5-421E-B384-2A426DF314C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62436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096F68FA-6026-2A40-8EAF-D4476021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C246CB-2F3B-FB46-9ADA-4D8C77E7032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3385" y="681813"/>
            <a:ext cx="2725616" cy="1153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96419FA0-D351-504D-9518-50113E539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4965"/>
            <a:ext cx="10515600" cy="1325563"/>
          </a:xfrm>
        </p:spPr>
        <p:txBody>
          <a:bodyPr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0DBE5C5-B048-3C40-B996-2B4628C744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1" y="4389438"/>
            <a:ext cx="10515600" cy="1325562"/>
          </a:xfrm>
        </p:spPr>
        <p:txBody>
          <a:bodyPr/>
          <a:lstStyle>
            <a:lvl1pPr marL="0" indent="0" algn="ctr">
              <a:buNone/>
              <a:defRPr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E20D1A0-10CD-A644-9857-37CAB939C93D}"/>
              </a:ext>
            </a:extLst>
          </p:cNvPr>
          <p:cNvGrpSpPr/>
          <p:nvPr userDrawn="1"/>
        </p:nvGrpSpPr>
        <p:grpSpPr>
          <a:xfrm>
            <a:off x="1559496" y="6165304"/>
            <a:ext cx="8444415" cy="361574"/>
            <a:chOff x="688387" y="3661077"/>
            <a:chExt cx="12667670" cy="54240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D0EB749-E2BD-9D46-BBD1-D36A50EE92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0249" b="28645"/>
            <a:stretch/>
          </p:blipFill>
          <p:spPr>
            <a:xfrm>
              <a:off x="5154674" y="3661077"/>
              <a:ext cx="813172" cy="52147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883E6EA-A863-9D4C-AB1E-9F71D26CC8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128" b="5767"/>
            <a:stretch/>
          </p:blipFill>
          <p:spPr>
            <a:xfrm>
              <a:off x="7515867" y="3682010"/>
              <a:ext cx="813172" cy="52147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DEB4606-25EC-104B-BB48-368BA87DD7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9143" b="49751"/>
            <a:stretch/>
          </p:blipFill>
          <p:spPr>
            <a:xfrm>
              <a:off x="688387" y="3663927"/>
              <a:ext cx="813172" cy="52147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5823177-026F-7D4B-8504-936521AEEB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177" b="71717"/>
            <a:stretch/>
          </p:blipFill>
          <p:spPr>
            <a:xfrm>
              <a:off x="9885204" y="3661478"/>
              <a:ext cx="813172" cy="521473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BFC0C54-AF45-EA49-8AFE-BEB7A077018F}"/>
                </a:ext>
              </a:extLst>
            </p:cNvPr>
            <p:cNvSpPr/>
            <p:nvPr/>
          </p:nvSpPr>
          <p:spPr>
            <a:xfrm>
              <a:off x="10608250" y="3682011"/>
              <a:ext cx="2747807" cy="400625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 indent="0">
                <a:lnSpc>
                  <a:spcPct val="140000"/>
                </a:lnSpc>
                <a:buFont typeface="Arial" pitchFamily="34" charset="0"/>
                <a:buNone/>
              </a:pPr>
              <a:r>
                <a:rPr lang="en-US" sz="1400" dirty="0" err="1">
                  <a:solidFill>
                    <a:schemeClr val="bg1"/>
                  </a:solidFill>
                </a:rPr>
                <a:t>www.manchester.ac.uk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267516F-4EC3-CE4F-94EA-1BAE93FCE036}"/>
                </a:ext>
              </a:extLst>
            </p:cNvPr>
            <p:cNvSpPr/>
            <p:nvPr/>
          </p:nvSpPr>
          <p:spPr>
            <a:xfrm>
              <a:off x="1416004" y="3711142"/>
              <a:ext cx="3508464" cy="40889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 indent="0">
                <a:lnSpc>
                  <a:spcPct val="140000"/>
                </a:lnSpc>
                <a:buFont typeface="Arial" pitchFamily="34" charset="0"/>
                <a:buNone/>
              </a:pPr>
              <a:r>
                <a:rPr lang="en-US" sz="1400" dirty="0" err="1">
                  <a:solidFill>
                    <a:schemeClr val="bg1"/>
                  </a:solidFill>
                  <a:latin typeface="Open Sans"/>
                  <a:cs typeface="Open Sans"/>
                </a:rPr>
                <a:t>TheUniversityOfManchester</a:t>
              </a:r>
              <a:endParaRPr lang="en-US" sz="1400" dirty="0">
                <a:solidFill>
                  <a:schemeClr val="bg1"/>
                </a:solidFill>
                <a:latin typeface="Open Sans"/>
                <a:cs typeface="Open San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42547F9-997A-7344-96B6-F583449B6BF5}"/>
                </a:ext>
              </a:extLst>
            </p:cNvPr>
            <p:cNvSpPr/>
            <p:nvPr/>
          </p:nvSpPr>
          <p:spPr>
            <a:xfrm>
              <a:off x="8235946" y="3787983"/>
              <a:ext cx="1385014" cy="32319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 err="1">
                  <a:solidFill>
                    <a:schemeClr val="bg1"/>
                  </a:solidFill>
                </a:rPr>
                <a:t>OfficialUoM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D2164D3-EF27-A647-A66D-A748C8926A59}"/>
                </a:ext>
              </a:extLst>
            </p:cNvPr>
            <p:cNvSpPr/>
            <p:nvPr/>
          </p:nvSpPr>
          <p:spPr>
            <a:xfrm>
              <a:off x="5873392" y="3780541"/>
              <a:ext cx="1385014" cy="32319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 err="1">
                  <a:solidFill>
                    <a:schemeClr val="bg1"/>
                  </a:solidFill>
                </a:rPr>
                <a:t>OfficialUoM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4530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6149D-F9E6-CD10-B8E3-E5F416484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288A07-9608-9DCC-C5C1-B6918E5F5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D5643F-B225-7E3A-52C1-9CD799641B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FF551B-E96D-6851-D5F1-BD3DF02BEE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0E071E-A41D-3554-8C00-0A451CF684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2502AF-7731-01D6-659A-D62F96BB6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1192C-28E7-49D9-8870-BCFEA1FB8240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2BF07A-204C-6FEC-3789-CB2A65CD3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D80C09-9F76-987A-A466-81609117E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22CBA-9415-4F25-B6FE-632F7A1ED1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108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6D99A-A4A3-230C-1C3D-30F42A9B8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BA7BB8-5A73-16E2-F8FE-1C80D85D6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1192C-28E7-49D9-8870-BCFEA1FB8240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EE516F-4362-BF1C-49E2-41D38A938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AEBD97-15A0-14F8-E4C3-75CE50B68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22CBA-9415-4F25-B6FE-632F7A1ED1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1837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26EEF9-1A8B-8493-47B5-BC3BF9477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1192C-28E7-49D9-8870-BCFEA1FB8240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EB7BCA-DE93-0A0C-84AA-902FADE8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DDB17B-75E9-2EDE-9B71-9DEA9B9F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22CBA-9415-4F25-B6FE-632F7A1ED1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8293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A1218-03B9-05FA-ED49-E597F3D25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3C8F4-DA76-7F51-A295-CDC010A7E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77E551-8086-318A-46FD-50FB22A631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31600C-F74E-8A6E-0BA6-262A764F1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1192C-28E7-49D9-8870-BCFEA1FB8240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D740E3-D57C-3780-B9B3-CEE897245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2037A7-FDBB-4802-4309-DFA725898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22CBA-9415-4F25-B6FE-632F7A1ED1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21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991B1-3E8D-A5EB-B963-F163BE947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BAEE81-A590-CEB2-FFED-C8F46FA096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A8657D-D733-AADF-5544-2577430D5E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677439-DDB1-AE26-5B08-E7423490C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1192C-28E7-49D9-8870-BCFEA1FB8240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B13D2-A55A-3BC4-B7F2-941B26A82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086170-4802-233A-2A9E-59CAB963A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22CBA-9415-4F25-B6FE-632F7A1ED1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335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image" Target="../media/image6.emf"/><Relationship Id="rId5" Type="http://schemas.openxmlformats.org/officeDocument/2006/relationships/slideLayout" Target="../slideLayouts/slideLayout45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3935E2-20B0-F3F9-4AC9-47A57044E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22C90E-F535-E518-C71D-87EC38E0C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8F1EE-D374-EF8A-3F96-87C068C4E8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61192C-28E7-49D9-8870-BCFEA1FB8240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79DBC-7CE3-E916-DAC4-B15665EE79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06E354-3A3F-7F18-3496-3D647374E3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522CBA-9415-4F25-B6FE-632F7A1ED1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6593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BFF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694CDF-6606-A44E-9795-43AD9900D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500062"/>
            <a:ext cx="11340000" cy="12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12BAF-22FF-984F-B4AC-E20A151E3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9721" y="1760062"/>
            <a:ext cx="11329703" cy="3577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7C648-885F-F845-8E3B-9C32189BA3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89721" y="6093522"/>
            <a:ext cx="216000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 b="0" i="0">
                <a:solidFill>
                  <a:srgbClr val="CBC9CC"/>
                </a:solidFill>
                <a:latin typeface="Arial" panose="020B0604020202020204" pitchFamily="34" charset="0"/>
              </a:defRPr>
            </a:lvl1pPr>
          </a:lstStyle>
          <a:p>
            <a:fld id="{35B43D16-B033-6545-AA6A-6A550AEB1383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8BE97-3C46-8640-AF66-ED68FD8F01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16298" y="6093522"/>
            <a:ext cx="252000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 b="0" i="0">
                <a:solidFill>
                  <a:srgbClr val="CBC9CC"/>
                </a:solidFill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495FF-3E8C-BF4C-BD9A-067CC11B0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2875" y="6093522"/>
            <a:ext cx="252000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 b="0" i="0">
                <a:solidFill>
                  <a:srgbClr val="CBC9CC"/>
                </a:solidFill>
                <a:latin typeface="Arial" panose="020B0604020202020204" pitchFamily="34" charset="0"/>
              </a:defRPr>
            </a:lvl1pPr>
          </a:lstStyle>
          <a:p>
            <a:fld id="{EAD915C5-3F29-4A47-B4DF-A90724147D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20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i="0" kern="1200">
          <a:solidFill>
            <a:srgbClr val="01033C"/>
          </a:solidFill>
          <a:latin typeface="Arial" panose="020B0604020202020204" pitchFamily="34" charset="0"/>
          <a:ea typeface="COOPERHEWITT-SEMIBOLD" pitchFamily="2" charset="77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01033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01033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01033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1033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1033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02">
          <p15:clr>
            <a:srgbClr val="F26B43"/>
          </p15:clr>
        </p15:guide>
        <p15:guide id="4" orient="horz" pos="300">
          <p15:clr>
            <a:srgbClr val="F26B43"/>
          </p15:clr>
        </p15:guide>
        <p15:guide id="5" pos="7446">
          <p15:clr>
            <a:srgbClr val="F26B43"/>
          </p15:clr>
        </p15:guide>
        <p15:guide id="6" orient="horz" pos="4065">
          <p15:clr>
            <a:srgbClr val="F26B43"/>
          </p15:clr>
        </p15:guide>
        <p15:guide id="7" pos="2003">
          <p15:clr>
            <a:srgbClr val="F26B43"/>
          </p15:clr>
        </p15:guide>
        <p15:guide id="8" pos="2661">
          <p15:clr>
            <a:srgbClr val="F26B43"/>
          </p15:clr>
        </p15:guide>
        <p15:guide id="9" orient="horz" pos="336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469D9-D198-44AF-9AB1-BAAC52AD72B7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4CF40F-71B6-4602-8ADA-D4BA52072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0989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98500" y="1340768"/>
            <a:ext cx="779065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98500" y="2564905"/>
            <a:ext cx="10972800" cy="3633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8500" y="6428359"/>
            <a:ext cx="2844800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56A7D1D-6254-4063-974C-6A2AE04E4B91}" type="datetimeFigureOut">
              <a:rPr lang="en-GB" smtClean="0"/>
              <a:pPr/>
              <a:t>12/12/2024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708" y="6428359"/>
            <a:ext cx="3860800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26500" y="6428359"/>
            <a:ext cx="2844800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6878614-5F41-4702-8E44-D9C8B2874F5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5" descr="TAB_col_white_background.eps"/>
          <p:cNvPicPr>
            <a:picLocks noChangeAspect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8500" y="509588"/>
            <a:ext cx="16637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17722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</p:sldLayoutIdLst>
  <p:txStyles>
    <p:titleStyle>
      <a:lvl1pPr algn="l" rtl="0" fontAlgn="base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E61DE81-2DA6-AC17-5735-B2646E7EB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8000" dirty="0">
                <a:solidFill>
                  <a:schemeClr val="bg1">
                    <a:lumMod val="95000"/>
                    <a:lumOff val="5000"/>
                  </a:schemeClr>
                </a:solidFill>
                <a:latin typeface="Aptos" panose="020B0004020202020204" pitchFamily="34" charset="0"/>
                <a:ea typeface="+mj-ea"/>
                <a:cs typeface="+mj-cs"/>
              </a:rPr>
              <a:t>Welcome </a:t>
            </a:r>
            <a:br>
              <a:rPr lang="en-US" sz="8000" dirty="0">
                <a:solidFill>
                  <a:schemeClr val="bg1">
                    <a:lumMod val="95000"/>
                    <a:lumOff val="5000"/>
                  </a:schemeClr>
                </a:solidFill>
                <a:latin typeface="Aptos" panose="020B0004020202020204" pitchFamily="34" charset="0"/>
                <a:ea typeface="+mj-ea"/>
                <a:cs typeface="+mj-cs"/>
              </a:rPr>
            </a:br>
            <a:r>
              <a:rPr lang="en-US" sz="8000" dirty="0">
                <a:solidFill>
                  <a:schemeClr val="bg1">
                    <a:lumMod val="95000"/>
                    <a:lumOff val="5000"/>
                  </a:schemeClr>
                </a:solidFill>
                <a:latin typeface="Aptos" panose="020B0004020202020204" pitchFamily="34" charset="0"/>
                <a:ea typeface="+mj-ea"/>
                <a:cs typeface="+mj-cs"/>
              </a:rPr>
              <a:t>to </a:t>
            </a:r>
            <a:br>
              <a:rPr lang="en-US" sz="8000" dirty="0">
                <a:solidFill>
                  <a:schemeClr val="bg1">
                    <a:lumMod val="95000"/>
                    <a:lumOff val="5000"/>
                  </a:schemeClr>
                </a:solidFill>
                <a:latin typeface="Aptos" panose="020B0004020202020204" pitchFamily="34" charset="0"/>
                <a:ea typeface="+mj-ea"/>
                <a:cs typeface="+mj-cs"/>
              </a:rPr>
            </a:br>
            <a:r>
              <a:rPr lang="en-US" sz="8000" dirty="0">
                <a:solidFill>
                  <a:schemeClr val="bg1">
                    <a:lumMod val="95000"/>
                    <a:lumOff val="5000"/>
                  </a:schemeClr>
                </a:solidFill>
                <a:latin typeface="Aptos" panose="020B0004020202020204" pitchFamily="34" charset="0"/>
                <a:ea typeface="+mj-ea"/>
                <a:cs typeface="+mj-cs"/>
              </a:rPr>
              <a:t>Greenwich</a:t>
            </a:r>
            <a:br>
              <a:rPr lang="en-US" sz="8000" dirty="0">
                <a:solidFill>
                  <a:schemeClr val="bg1">
                    <a:lumMod val="95000"/>
                    <a:lumOff val="5000"/>
                  </a:schemeClr>
                </a:solidFill>
                <a:latin typeface="Aptos" panose="020B0004020202020204" pitchFamily="34" charset="0"/>
                <a:ea typeface="+mj-ea"/>
                <a:cs typeface="+mj-cs"/>
              </a:rPr>
            </a:br>
            <a:br>
              <a:rPr lang="en-US" sz="4800" b="0" dirty="0">
                <a:solidFill>
                  <a:schemeClr val="bg1">
                    <a:lumMod val="95000"/>
                    <a:lumOff val="5000"/>
                  </a:schemeClr>
                </a:solidFill>
                <a:latin typeface="Aptos" panose="020B0004020202020204" pitchFamily="34" charset="0"/>
                <a:ea typeface="+mj-ea"/>
                <a:cs typeface="+mj-cs"/>
              </a:rPr>
            </a:br>
            <a:endParaRPr lang="en-US" sz="4800" b="0" dirty="0">
              <a:solidFill>
                <a:schemeClr val="bg1">
                  <a:lumMod val="95000"/>
                  <a:lumOff val="5000"/>
                </a:schemeClr>
              </a:solidFill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2F2879-415B-A84B-87AB-81615121F4AB}"/>
              </a:ext>
            </a:extLst>
          </p:cNvPr>
          <p:cNvSpPr txBox="1"/>
          <p:nvPr/>
        </p:nvSpPr>
        <p:spPr>
          <a:xfrm>
            <a:off x="3167743" y="5367495"/>
            <a:ext cx="60723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Aptos" panose="020B0004020202020204" pitchFamily="34" charset="0"/>
              </a:rPr>
              <a:t>Friday 6</a:t>
            </a:r>
            <a:r>
              <a:rPr lang="en-GB" sz="4000" b="1" baseline="30000" dirty="0">
                <a:solidFill>
                  <a:schemeClr val="bg1"/>
                </a:solidFill>
                <a:latin typeface="Aptos" panose="020B0004020202020204" pitchFamily="34" charset="0"/>
              </a:rPr>
              <a:t>th</a:t>
            </a:r>
            <a:r>
              <a:rPr lang="en-GB" sz="4000" b="1" dirty="0">
                <a:solidFill>
                  <a:schemeClr val="bg1"/>
                </a:solidFill>
                <a:latin typeface="Aptos" panose="020B0004020202020204" pitchFamily="34" charset="0"/>
              </a:rPr>
              <a:t> December 2024</a:t>
            </a:r>
          </a:p>
        </p:txBody>
      </p:sp>
    </p:spTree>
    <p:extLst>
      <p:ext uri="{BB962C8B-B14F-4D97-AF65-F5344CB8AC3E}">
        <p14:creationId xmlns:p14="http://schemas.microsoft.com/office/powerpoint/2010/main" val="1256848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5093ECC-8BEB-4546-A80D-0B4887662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4E5518-01A6-1BF3-4877-F4AD85F9DD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78"/>
          <a:stretch/>
        </p:blipFill>
        <p:spPr>
          <a:xfrm>
            <a:off x="555171" y="522514"/>
            <a:ext cx="11273102" cy="571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00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large white building with columns and a lawn with Greenwich in the background&#10;&#10;Description automatically generated">
            <a:extLst>
              <a:ext uri="{FF2B5EF4-FFF2-40B4-BE49-F238E27FC236}">
                <a16:creationId xmlns:a16="http://schemas.microsoft.com/office/drawing/2014/main" id="{C5483C9F-E032-C766-D990-54B78F1501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966C44-07AC-8232-8696-2487A61B2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Is there Equity in EDI in HE and the Public Sector?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245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22">
            <a:extLst>
              <a:ext uri="{FF2B5EF4-FFF2-40B4-BE49-F238E27FC236}">
                <a16:creationId xmlns:a16="http://schemas.microsoft.com/office/drawing/2014/main" id="{8ABFE404-8D65-4573-A3EF-6DF477936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6CC8FE-D744-C75A-2AAE-D174172D3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49" y="4610244"/>
            <a:ext cx="3713316" cy="187743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800" b="1" kern="1200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Seeing the world differently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EA8A74-1ACD-3C4B-C95B-CFE51A5F52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19604"/>
          <a:stretch/>
        </p:blipFill>
        <p:spPr>
          <a:xfrm>
            <a:off x="673749" y="370320"/>
            <a:ext cx="3716238" cy="40510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A423040-8BE1-83CD-DB6E-C1EB2AE37E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36" b="-2"/>
          <a:stretch/>
        </p:blipFill>
        <p:spPr>
          <a:xfrm>
            <a:off x="4719344" y="370320"/>
            <a:ext cx="6798905" cy="4051011"/>
          </a:xfrm>
          <a:prstGeom prst="rect">
            <a:avLst/>
          </a:prstGeom>
        </p:spPr>
      </p:pic>
      <p:cxnSp>
        <p:nvCxnSpPr>
          <p:cNvPr id="56" name="Straight Connector 24">
            <a:extLst>
              <a:ext uri="{FF2B5EF4-FFF2-40B4-BE49-F238E27FC236}">
                <a16:creationId xmlns:a16="http://schemas.microsoft.com/office/drawing/2014/main" id="{AF5191F1-A1C8-4AEE-8007-DF304E42B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47363" y="4750763"/>
            <a:ext cx="0" cy="13716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D4DFC9-9A20-B4E9-7F51-B493804A5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7515" y="4586046"/>
            <a:ext cx="7484334" cy="2107237"/>
          </a:xfrm>
        </p:spPr>
        <p:txBody>
          <a:bodyPr vert="horz" lIns="91440" tIns="45720" rIns="91440" bIns="45720" rtlCol="0" anchor="ctr">
            <a:normAutofit fontScale="40000" lnSpcReduction="20000"/>
          </a:bodyPr>
          <a:lstStyle/>
          <a:p>
            <a:pPr marL="0" marR="0" lvl="0" indent="0" fontAlgn="auto">
              <a:spcBef>
                <a:spcPts val="0"/>
              </a:spcBef>
              <a:spcAft>
                <a:spcPts val="150"/>
              </a:spcAft>
              <a:buClrTx/>
              <a:buSzTx/>
              <a:buNone/>
              <a:tabLst/>
              <a:defRPr/>
            </a:pPr>
            <a:endParaRPr kumimoji="0" lang="en-US" sz="32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0" fontAlgn="auto">
              <a:spcBef>
                <a:spcPts val="0"/>
              </a:spcBef>
              <a:spcAft>
                <a:spcPts val="150"/>
              </a:spcAft>
              <a:buClrTx/>
              <a:buSzTx/>
              <a:buNone/>
              <a:tabLst/>
              <a:defRPr/>
            </a:pPr>
            <a:endParaRPr lang="en-US" sz="2400" dirty="0"/>
          </a:p>
          <a:p>
            <a:pPr marL="0" marR="0" lvl="0" indent="0" fontAlgn="auto">
              <a:spcBef>
                <a:spcPts val="0"/>
              </a:spcBef>
              <a:spcAft>
                <a:spcPts val="150"/>
              </a:spcAft>
              <a:buClrTx/>
              <a:buSzTx/>
              <a:buNone/>
              <a:tabLst/>
              <a:defRPr/>
            </a:pPr>
            <a:endParaRPr lang="en-US" sz="2400" dirty="0"/>
          </a:p>
          <a:p>
            <a:pPr marL="0" marR="0" lvl="0" indent="0" fontAlgn="auto">
              <a:spcBef>
                <a:spcPts val="450"/>
              </a:spcBef>
              <a:spcAft>
                <a:spcPts val="450"/>
              </a:spcAft>
              <a:buClrTx/>
              <a:buSzTx/>
              <a:buNone/>
              <a:tabLst/>
              <a:defRPr/>
            </a:pPr>
            <a:r>
              <a:rPr kumimoji="0" lang="en-US" sz="96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*</a:t>
            </a:r>
            <a:r>
              <a:rPr kumimoji="0" lang="en-US" sz="96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An invitation to Social Construction - K. J. </a:t>
            </a:r>
            <a:r>
              <a:rPr kumimoji="0" lang="en-US" sz="9600" b="0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Gergen</a:t>
            </a:r>
            <a:r>
              <a:rPr kumimoji="0" lang="en-US" sz="96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, 2015</a:t>
            </a:r>
          </a:p>
          <a:p>
            <a:pPr marL="0" marR="0" lvl="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700" b="1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algn="r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5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©  </a:t>
            </a:r>
            <a:r>
              <a:rPr kumimoji="0" lang="en-US" sz="45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OyebanjiAdewumi</a:t>
            </a:r>
            <a:endParaRPr kumimoji="0" lang="en-US" sz="4500" b="1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692534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580AD-A877-A0BA-88F0-F10165F0F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leaf on the ground">
            <a:extLst>
              <a:ext uri="{FF2B5EF4-FFF2-40B4-BE49-F238E27FC236}">
                <a16:creationId xmlns:a16="http://schemas.microsoft.com/office/drawing/2014/main" id="{03E66970-B414-98DF-7263-E3E7B92E68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989" b="2665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10647F-F2A3-DF29-B4B0-68475D9E1981}"/>
              </a:ext>
            </a:extLst>
          </p:cNvPr>
          <p:cNvSpPr txBox="1"/>
          <p:nvPr/>
        </p:nvSpPr>
        <p:spPr>
          <a:xfrm>
            <a:off x="707571" y="4963886"/>
            <a:ext cx="1019259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b="1" dirty="0">
                <a:solidFill>
                  <a:schemeClr val="bg1"/>
                </a:solidFill>
              </a:rPr>
              <a:t>Embracing Difference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54A3B0-C138-3D6A-7CB3-2E38817442EE}"/>
              </a:ext>
            </a:extLst>
          </p:cNvPr>
          <p:cNvSpPr txBox="1"/>
          <p:nvPr/>
        </p:nvSpPr>
        <p:spPr>
          <a:xfrm>
            <a:off x="5774267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algn="r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©  </a:t>
            </a:r>
            <a:r>
              <a:rPr kumimoji="0" lang="en-US" sz="18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OyebanjiAdewumi</a:t>
            </a:r>
            <a:endParaRPr kumimoji="0" lang="en-US" sz="1800" b="1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55737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Several cloves of garlic&#10;&#10;Description automatically generated">
            <a:extLst>
              <a:ext uri="{FF2B5EF4-FFF2-40B4-BE49-F238E27FC236}">
                <a16:creationId xmlns:a16="http://schemas.microsoft.com/office/drawing/2014/main" id="{EE85CD19-60AF-D208-9598-0378A105C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" r="11384" b="3"/>
          <a:stretch/>
        </p:blipFill>
        <p:spPr>
          <a:xfrm>
            <a:off x="327942" y="557189"/>
            <a:ext cx="5668684" cy="57436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67012D-25D2-B233-A672-96E7BF9307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179" r="24067" b="-2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E7901A-D5B1-00C4-112A-A132D5F4C32B}"/>
              </a:ext>
            </a:extLst>
          </p:cNvPr>
          <p:cNvSpPr txBox="1"/>
          <p:nvPr/>
        </p:nvSpPr>
        <p:spPr>
          <a:xfrm>
            <a:off x="5878286" y="6394737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algn="r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© 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OyebanjiAdewumi</a:t>
            </a:r>
            <a:endParaRPr kumimoji="0" lang="en-US" sz="1600" b="1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40887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A1DEFE-5322-5AB9-E48E-5D7DA9512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04" y="500062"/>
            <a:ext cx="3173095" cy="5614887"/>
          </a:xfrm>
        </p:spPr>
        <p:txBody>
          <a:bodyPr/>
          <a:lstStyle/>
          <a:p>
            <a:endParaRPr lang="en-GB" sz="48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3062156-31F6-E020-A55E-EB413669B5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3085" t="17010" r="37163" b="8153"/>
          <a:stretch/>
        </p:blipFill>
        <p:spPr>
          <a:xfrm>
            <a:off x="307565" y="500062"/>
            <a:ext cx="3526972" cy="5545354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D4F564-5C85-3432-9E85-C7E72650B967}"/>
              </a:ext>
            </a:extLst>
          </p:cNvPr>
          <p:cNvSpPr txBox="1"/>
          <p:nvPr/>
        </p:nvSpPr>
        <p:spPr>
          <a:xfrm>
            <a:off x="4585654" y="2705725"/>
            <a:ext cx="729878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#Strategy2030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0EAB6B-7F8C-0744-8677-7707BF069B5B}"/>
              </a:ext>
            </a:extLst>
          </p:cNvPr>
          <p:cNvSpPr txBox="1"/>
          <p:nvPr/>
        </p:nvSpPr>
        <p:spPr>
          <a:xfrm>
            <a:off x="484504" y="6279440"/>
            <a:ext cx="4223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Inclusive | Collaborative | Impactful</a:t>
            </a:r>
          </a:p>
        </p:txBody>
      </p:sp>
    </p:spTree>
    <p:extLst>
      <p:ext uri="{BB962C8B-B14F-4D97-AF65-F5344CB8AC3E}">
        <p14:creationId xmlns:p14="http://schemas.microsoft.com/office/powerpoint/2010/main" val="314853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D1808-A406-D841-A73E-811743365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485" y="2046515"/>
            <a:ext cx="10602686" cy="4147457"/>
          </a:xfrm>
        </p:spPr>
        <p:txBody>
          <a:bodyPr/>
          <a:lstStyle/>
          <a:p>
            <a:r>
              <a:rPr lang="en-US" sz="8000" dirty="0"/>
              <a:t>Thank you</a:t>
            </a:r>
            <a:r>
              <a:rPr lang="en-US" dirty="0"/>
              <a:t>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4400" dirty="0"/>
              <a:t>Oyebanji (Banji) Adewumi MBE</a:t>
            </a:r>
            <a:br>
              <a:rPr lang="en-US" dirty="0"/>
            </a:br>
            <a:br>
              <a:rPr lang="en-US" sz="4000" dirty="0">
                <a:solidFill>
                  <a:schemeClr val="bg1"/>
                </a:solidFill>
              </a:rPr>
            </a:br>
            <a:br>
              <a:rPr lang="en-US" sz="4000" dirty="0">
                <a:solidFill>
                  <a:schemeClr val="bg1"/>
                </a:solidFill>
              </a:rPr>
            </a:br>
            <a:br>
              <a:rPr lang="en-US" sz="4000" dirty="0">
                <a:solidFill>
                  <a:schemeClr val="bg1"/>
                </a:solidFill>
              </a:rPr>
            </a:b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6287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UoM">
      <a:dk1>
        <a:srgbClr val="000000"/>
      </a:dk1>
      <a:lt1>
        <a:srgbClr val="FFFFFF"/>
      </a:lt1>
      <a:dk2>
        <a:srgbClr val="5D2979"/>
      </a:dk2>
      <a:lt2>
        <a:srgbClr val="EEECE1"/>
      </a:lt2>
      <a:accent1>
        <a:srgbClr val="878A8E"/>
      </a:accent1>
      <a:accent2>
        <a:srgbClr val="FDB822"/>
      </a:accent2>
      <a:accent3>
        <a:srgbClr val="EFCA89"/>
      </a:accent3>
      <a:accent4>
        <a:srgbClr val="D3C6E2"/>
      </a:accent4>
      <a:accent5>
        <a:srgbClr val="B3B1B6"/>
      </a:accent5>
      <a:accent6>
        <a:srgbClr val="8253A3"/>
      </a:accent6>
      <a:hlink>
        <a:srgbClr val="000000"/>
      </a:hlink>
      <a:folHlink>
        <a:srgbClr val="0001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9ED544D05D014591BC800103889524" ma:contentTypeVersion="4" ma:contentTypeDescription="Create a new document." ma:contentTypeScope="" ma:versionID="f0723deb9b19223cc6d72e2805b4463a">
  <xsd:schema xmlns:xsd="http://www.w3.org/2001/XMLSchema" xmlns:xs="http://www.w3.org/2001/XMLSchema" xmlns:p="http://schemas.microsoft.com/office/2006/metadata/properties" xmlns:ns2="e9fe4b93-f7c7-4942-b427-e139f2f44d40" targetNamespace="http://schemas.microsoft.com/office/2006/metadata/properties" ma:root="true" ma:fieldsID="3e1a0c1cd3ecb68e7c4d620f0c6db688" ns2:_="">
    <xsd:import namespace="e9fe4b93-f7c7-4942-b427-e139f2f44d4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fe4b93-f7c7-4942-b427-e139f2f44d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1F7C161-93B2-4A1C-A630-BE14E4639E86}"/>
</file>

<file path=customXml/itemProps2.xml><?xml version="1.0" encoding="utf-8"?>
<ds:datastoreItem xmlns:ds="http://schemas.openxmlformats.org/officeDocument/2006/customXml" ds:itemID="{C8E9F0CA-2EC0-4FD1-A66C-D4BEB1E3D948}"/>
</file>

<file path=customXml/itemProps3.xml><?xml version="1.0" encoding="utf-8"?>
<ds:datastoreItem xmlns:ds="http://schemas.openxmlformats.org/officeDocument/2006/customXml" ds:itemID="{324F0A0A-99CB-4FF1-800C-15E4A6518484}"/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128</Words>
  <Application>Microsoft Office PowerPoint</Application>
  <PresentationFormat>Widescreen</PresentationFormat>
  <Paragraphs>25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Calibri Light</vt:lpstr>
      <vt:lpstr>COOPERHEWITT-MEDIUM</vt:lpstr>
      <vt:lpstr>COOPERHEWITT-SEMIBOLD</vt:lpstr>
      <vt:lpstr>Open Sans</vt:lpstr>
      <vt:lpstr>Public Sans</vt:lpstr>
      <vt:lpstr>Tw Cen MT</vt:lpstr>
      <vt:lpstr>Office Theme</vt:lpstr>
      <vt:lpstr>1_Office Theme</vt:lpstr>
      <vt:lpstr>2_Office Theme</vt:lpstr>
      <vt:lpstr>3_Office Theme</vt:lpstr>
      <vt:lpstr>Welcome  to  Greenwich  </vt:lpstr>
      <vt:lpstr>PowerPoint Presentation</vt:lpstr>
      <vt:lpstr>Is there Equity in EDI in HE and the Public Sector?</vt:lpstr>
      <vt:lpstr>Seeing the world differently</vt:lpstr>
      <vt:lpstr>PowerPoint Presentation</vt:lpstr>
      <vt:lpstr>PowerPoint Presentation</vt:lpstr>
      <vt:lpstr>PowerPoint Presentation</vt:lpstr>
      <vt:lpstr>Thank you.   Oyebanji (Banji) Adewumi MBE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Oyebanji Adewumi</dc:creator>
  <cp:lastModifiedBy>Melanie Thorley</cp:lastModifiedBy>
  <cp:revision>3</cp:revision>
  <dcterms:created xsi:type="dcterms:W3CDTF">2024-12-04T09:27:40Z</dcterms:created>
  <dcterms:modified xsi:type="dcterms:W3CDTF">2024-12-12T10:31:11Z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0x010100EF9ED544D05D014591BC800103889524</vt:lpwstr>
  </property>
</Properties>
</file>