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48" r:id="rId2"/>
  </p:sldMasterIdLst>
  <p:notesMasterIdLst>
    <p:notesMasterId r:id="rId8"/>
  </p:notesMasterIdLst>
  <p:sldIdLst>
    <p:sldId id="267" r:id="rId3"/>
    <p:sldId id="268" r:id="rId4"/>
    <p:sldId id="1191" r:id="rId5"/>
    <p:sldId id="1193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E4BC6-1A7D-F5E5-8D40-5F7BB85247B3}" v="30" dt="2024-12-05T12:40:57.642"/>
    <p1510:client id="{58DD87BD-E1A3-A971-5E3E-811B65BEDD35}" v="29" dt="2024-12-05T12:15:22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410" autoAdjust="0"/>
  </p:normalViewPr>
  <p:slideViewPr>
    <p:cSldViewPr snapToGrid="0">
      <p:cViewPr varScale="1">
        <p:scale>
          <a:sx n="111" d="100"/>
          <a:sy n="111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customXml" Target="../customXml/item2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A5D92-3A6C-4BBB-A414-D32BA42074C7}" type="datetimeFigureOut">
              <a:rPr lang="en-GB" smtClean="0"/>
              <a:t>12/12/2024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3B969-95D3-4CDD-82AA-6226B5BB7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0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3B969-95D3-4CDD-82AA-6226B5BB7B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33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</a:t>
            </a: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purpose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to Provide Education Without Boundaries – we seek to proactively support our students and staff to achieve their ambitions because of, rather than despite, their backgrounds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following </a:t>
            </a: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three values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guide our work: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Inclusive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Collaborative</a:t>
            </a:r>
            <a:endParaRPr lang="en-GB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Impactful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B96E2-115F-423F-B24B-8C1912C935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18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C1827F-B4C8-47A8-BB70-B4786C945DA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44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5EB8"/>
            </a:gs>
            <a:gs pos="52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EBF-4785-EA44-87DD-49B6C294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476250"/>
            <a:ext cx="11341100" cy="2971800"/>
          </a:xfrm>
        </p:spPr>
        <p:txBody>
          <a:bodyPr lIns="0" tIns="0" rIns="0" bIns="0" anchor="t" anchorCtr="0">
            <a:noAutofit/>
          </a:bodyPr>
          <a:lstStyle>
            <a:lvl1pPr algn="l">
              <a:defRPr sz="7200" b="1" i="0" spc="-15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sz="7200" b="1" i="0" spc="-15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rPr>
              <a:t>Brand identity guidelines</a:t>
            </a:r>
            <a:endParaRPr lang="en-US" sz="7200" b="1" spc="-15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6ECC8-5DEA-CD46-AF07-8E5024222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647439"/>
            <a:ext cx="11341100" cy="168973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75982-234A-974C-BD06-26BB9BE2CDC9}"/>
              </a:ext>
            </a:extLst>
          </p:cNvPr>
          <p:cNvSpPr txBox="1">
            <a:spLocks/>
          </p:cNvSpPr>
          <p:nvPr userDrawn="1"/>
        </p:nvSpPr>
        <p:spPr>
          <a:xfrm>
            <a:off x="-863282" y="3771900"/>
            <a:ext cx="11371262" cy="2971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0" i="0" spc="-150">
              <a:solidFill>
                <a:schemeClr val="bg1"/>
              </a:solidFill>
              <a:latin typeface="Arial" panose="020B0604020202020204" pitchFamily="34" charset="0"/>
              <a:ea typeface="COOPERHEWITT-MEDIUM" pitchFamily="2" charset="77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ADDA368-B128-5DB5-9580-EF13B0273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37121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1406-F73D-9C42-9AAD-461907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41100" cy="13493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04BA-AAD4-4145-9060-4B23AC6E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FE7EF-380A-8B4F-8044-D711670A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525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F4666-4D73-8548-B9B0-970D4E5C9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2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C67E-D9CF-4243-967E-E25B58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9441"/>
            <a:ext cx="11341099" cy="1080000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FA80-486D-2643-87B6-5F203CF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86BE8-E9D8-544E-96FE-6325AB7D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A06B4-2C81-BF4E-826E-B0FCD6C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34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C9AA-F084-F14D-8F7A-05EA370F1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34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CAA05-AD50-ADA2-63E6-42CD8E44D0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2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785D-AA34-5E4C-A859-4302402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1" y="476250"/>
            <a:ext cx="11330803" cy="1325563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 Hewitt 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CE810-B9FB-690D-1E22-BCF581C925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37121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60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5EB8"/>
            </a:gs>
            <a:gs pos="52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EBF-4785-EA44-87DD-49B6C294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476250"/>
            <a:ext cx="11341100" cy="2971800"/>
          </a:xfrm>
        </p:spPr>
        <p:txBody>
          <a:bodyPr lIns="0" tIns="0" rIns="0" bIns="0" anchor="t" anchorCtr="0">
            <a:noAutofit/>
          </a:bodyPr>
          <a:lstStyle>
            <a:lvl1pPr algn="l">
              <a:defRPr sz="7200" b="1" i="0" spc="-15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US" sz="7200" b="1" i="0" spc="-15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rPr>
              <a:t>Brand identity guidelines</a:t>
            </a:r>
            <a:endParaRPr lang="en-US" sz="7200" b="1" spc="-15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6ECC8-5DEA-CD46-AF07-8E5024222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647439"/>
            <a:ext cx="11341100" cy="168973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75982-234A-974C-BD06-26BB9BE2CDC9}"/>
              </a:ext>
            </a:extLst>
          </p:cNvPr>
          <p:cNvSpPr txBox="1">
            <a:spLocks/>
          </p:cNvSpPr>
          <p:nvPr userDrawn="1"/>
        </p:nvSpPr>
        <p:spPr>
          <a:xfrm>
            <a:off x="-863282" y="3771900"/>
            <a:ext cx="11371262" cy="2971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0" i="0" spc="-150">
              <a:solidFill>
                <a:schemeClr val="bg1"/>
              </a:solidFill>
              <a:latin typeface="Arial" panose="020B0604020202020204" pitchFamily="34" charset="0"/>
              <a:ea typeface="COOPERHEWITT-MEDIUM" pitchFamily="2" charset="77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2CFEA274-34FB-CDB4-7693-2B32581F68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37121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00062"/>
            <a:ext cx="2697162" cy="5964044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Cooper Hewitt 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9A67-C959-A646-84B1-320BC991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72" y="515937"/>
            <a:ext cx="7573328" cy="4808538"/>
          </a:xfrm>
        </p:spPr>
        <p:txBody>
          <a:bodyPr anchor="ctr" anchorCtr="0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E267C7E9-F139-5AF3-0335-86FCF23CF5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ea typeface="Cooper Hewitt Bold" pitchFamily="2" charset="77"/>
              </a:defRPr>
            </a:lvl1pPr>
          </a:lstStyle>
          <a:p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Lorem ipsum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sit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amet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consectetur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adipiscing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elit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a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feugiat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placerat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leo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quis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interdum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Vestibulum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nec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pretium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purus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volutpat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turpis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id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pellentesque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sagittis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</a:t>
            </a:r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DC83584-F896-15CF-F99F-ADC918DC9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5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ABFF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numCol="2" spcCol="540000" anchor="t" anchorCtr="0">
            <a:noAutofit/>
          </a:bodyPr>
          <a:lstStyle>
            <a:lvl1pPr>
              <a:defRPr sz="2400" b="0" i="0">
                <a:solidFill>
                  <a:srgbClr val="01033C"/>
                </a:solidFill>
                <a:latin typeface="Arial" panose="020B0604020202020204" pitchFamily="34" charset="0"/>
                <a:ea typeface="Cooper Hewitt Bold" pitchFamily="2" charset="77"/>
              </a:defRPr>
            </a:lvl1pPr>
          </a:lstStyle>
          <a:p>
            <a:r>
              <a:rPr lang="en-GB" sz="2400" b="0">
                <a:latin typeface="Public Sans" pitchFamily="2" charset="77"/>
              </a:rPr>
              <a:t>Lorem ipsum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sit </a:t>
            </a:r>
            <a:r>
              <a:rPr lang="en-GB" sz="2400" b="0" err="1">
                <a:latin typeface="Public Sans" pitchFamily="2" charset="77"/>
              </a:rPr>
              <a:t>amet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consectetur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adipiscing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 a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placerat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leo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quis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interdum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erat</a:t>
            </a:r>
            <a:r>
              <a:rPr lang="en-GB" sz="2400" b="0">
                <a:latin typeface="Public Sans" pitchFamily="2" charset="77"/>
              </a:rPr>
              <a:t>. Vestibulum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pretium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turpis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sagittis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mi </a:t>
            </a:r>
            <a:r>
              <a:rPr lang="en-GB" sz="2400" b="0" err="1">
                <a:latin typeface="Public Sans" pitchFamily="2" charset="77"/>
              </a:rPr>
              <a:t>euismod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, a </a:t>
            </a:r>
            <a:r>
              <a:rPr lang="en-GB" sz="2400" b="0" err="1">
                <a:latin typeface="Public Sans" pitchFamily="2" charset="77"/>
              </a:rPr>
              <a:t>elementum</a:t>
            </a:r>
            <a:r>
              <a:rPr lang="en-GB" sz="2400" b="0">
                <a:latin typeface="Public Sans" pitchFamily="2" charset="77"/>
              </a:rPr>
              <a:t> ex eros non </a:t>
            </a:r>
            <a:r>
              <a:rPr lang="en-GB" sz="2400" b="0" err="1">
                <a:latin typeface="Public Sans" pitchFamily="2" charset="77"/>
              </a:rPr>
              <a:t>felis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pharetra, </a:t>
            </a:r>
            <a:r>
              <a:rPr lang="en-GB" sz="2400" b="0" err="1">
                <a:latin typeface="Public Sans" pitchFamily="2" charset="77"/>
              </a:rPr>
              <a:t>sapien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sollicitudin</a:t>
            </a:r>
            <a:r>
              <a:rPr lang="en-GB" sz="2400" b="0">
                <a:latin typeface="Public Sans" pitchFamily="2" charset="77"/>
              </a:rPr>
              <a:t> pulvinar, ex magna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 magna, </a:t>
            </a:r>
            <a:r>
              <a:rPr lang="en-GB" sz="2400" b="0" err="1">
                <a:latin typeface="Public Sans" pitchFamily="2" charset="77"/>
              </a:rPr>
              <a:t>ut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augue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eget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varius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natoque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penatibus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magnis</a:t>
            </a:r>
            <a:r>
              <a:rPr lang="en-GB" sz="2400" b="0">
                <a:latin typeface="Public Sans" pitchFamily="2" charset="77"/>
              </a:rPr>
              <a:t> dis parturient </a:t>
            </a:r>
            <a:r>
              <a:rPr lang="en-GB" sz="2400" b="0" err="1">
                <a:latin typeface="Public Sans" pitchFamily="2" charset="77"/>
              </a:rPr>
              <a:t>montes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nascetur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ridiculus</a:t>
            </a:r>
            <a:r>
              <a:rPr lang="en-GB" sz="2400" b="0">
                <a:latin typeface="Public Sans" pitchFamily="2" charset="77"/>
              </a:rPr>
              <a:t> mus. </a:t>
            </a: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ultricies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sem</a:t>
            </a:r>
            <a:r>
              <a:rPr lang="en-GB" sz="2400" b="0">
                <a:latin typeface="Public Sans" pitchFamily="2" charset="77"/>
              </a:rPr>
              <a:t> at, </a:t>
            </a:r>
            <a:r>
              <a:rPr lang="en-GB" sz="2400" b="0" err="1">
                <a:latin typeface="Public Sans" pitchFamily="2" charset="77"/>
              </a:rPr>
              <a:t>tempor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. Maecenas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est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ullamcorper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dapibus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sodales</a:t>
            </a:r>
            <a:r>
              <a:rPr lang="en-GB" sz="2400" b="0">
                <a:latin typeface="Public Sans" pitchFamily="2" charset="77"/>
              </a:rPr>
              <a:t>. Donec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mollis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. </a:t>
            </a:r>
            <a:br>
              <a:rPr lang="en-GB" sz="2400" b="0">
                <a:latin typeface="Public Sans" pitchFamily="2" charset="77"/>
              </a:rPr>
            </a:br>
            <a:br>
              <a:rPr lang="en-GB" sz="2400" b="0">
                <a:latin typeface="Public Sans" pitchFamily="2" charset="77"/>
              </a:rPr>
            </a:b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ipsum non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ligula pharetra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19B8E-BA35-F0E0-58BA-AD4A4A687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28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AB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1D627-E643-1BA1-F507-7258243D8A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6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3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DABD0-0BD7-25B7-4148-EF94FC46C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228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BB818E2-CA46-60F9-5F50-620E88F108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97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00062"/>
            <a:ext cx="2697162" cy="5964044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Cooper Hewitt 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9A67-C959-A646-84B1-320BC991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72" y="515937"/>
            <a:ext cx="7573328" cy="4808538"/>
          </a:xfrm>
        </p:spPr>
        <p:txBody>
          <a:bodyPr anchor="ctr" anchorCtr="0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31A37F17-48CC-4CFC-AB3A-8B205DAD85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257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49D271F0-E67C-269C-EFC3-D7D8D7A61B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18833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8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3ADDC2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FD4F23C-2089-FE69-2588-64C473DF8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4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1406-F73D-9C42-9AAD-461907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41100" cy="13493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04BA-AAD4-4145-9060-4B23AC6E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sz="2800" b="0" i="0">
                <a:latin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FE7EF-380A-8B4F-8044-D711670A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525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>
              <a:defRPr b="0" i="0">
                <a:solidFill>
                  <a:srgbClr val="01033C"/>
                </a:solidFill>
                <a:latin typeface="Arial" panose="020B0604020202020204" pitchFamily="34" charset="0"/>
              </a:defRPr>
            </a:lvl2pPr>
            <a:lvl3pPr>
              <a:defRPr b="0" i="0">
                <a:solidFill>
                  <a:srgbClr val="01033C"/>
                </a:solidFill>
                <a:latin typeface="Arial" panose="020B0604020202020204" pitchFamily="34" charset="0"/>
              </a:defRPr>
            </a:lvl3pPr>
            <a:lvl4pPr>
              <a:defRPr b="0" i="0">
                <a:solidFill>
                  <a:srgbClr val="01033C"/>
                </a:solidFill>
                <a:latin typeface="Arial" panose="020B0604020202020204" pitchFamily="34" charset="0"/>
              </a:defRPr>
            </a:lvl4pPr>
            <a:lvl5pPr>
              <a:defRPr b="0" i="0">
                <a:solidFill>
                  <a:srgbClr val="01033C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306B9-A147-9854-C6AE-EB251F01B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2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C67E-D9CF-4243-967E-E25B58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9441"/>
            <a:ext cx="11341099" cy="1080000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FA80-486D-2643-87B6-5F203CF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86BE8-E9D8-544E-96FE-6325AB7D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A06B4-2C81-BF4E-826E-B0FCD6C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34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C9AA-F084-F14D-8F7A-05EA370F1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34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60568-CC6C-7BA5-081F-DC9C36A93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2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785D-AA34-5E4C-A859-4302402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1" y="476250"/>
            <a:ext cx="11330803" cy="1325563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 Hewitt 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CFF83-7925-1F06-09B9-0AF8C06EB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60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197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4337" y="476251"/>
            <a:ext cx="7596187" cy="4860924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2057400"/>
            <a:ext cx="2690041" cy="32797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C9D7-CF06-E84A-B014-70D1279F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4070B-579D-3848-9A03-D86E31AD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3AD0-FB18-9A4C-8342-39BAD4E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98582-B436-3616-19E6-2B5F87F98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37121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3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4337" y="476251"/>
            <a:ext cx="7596187" cy="4860924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2057400"/>
            <a:ext cx="2690041" cy="32797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05EB8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C9D7-CF06-E84A-B014-70D1279F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4070B-579D-3848-9A03-D86E31AD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3AD0-FB18-9A4C-8342-39BAD4E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62ECF-D214-5352-03C2-DC5947302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3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5107514" cy="2952750"/>
          </a:xfrm>
        </p:spPr>
        <p:txBody>
          <a:bodyPr anchor="t" anchorCtr="0">
            <a:noAutofit/>
          </a:bodyPr>
          <a:lstStyle>
            <a:lvl1pPr>
              <a:defRPr sz="54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3429000"/>
            <a:ext cx="5107514" cy="3024188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05EB8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53112EE-831C-A74B-9B22-E2464280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07" t="18175" r="8786" b="4862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7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711E7-8B4D-5EF3-A6DF-EF51889E22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ea typeface="Cooper Hewitt 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Lorem ipsum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sit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amet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consectetur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adipiscing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elit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a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feugiat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placerat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leo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quis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interdum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Vestibulum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nec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pretium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purus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volutpat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turpis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id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pellentesque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sagittis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</a:t>
            </a:r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4E03FB9-3906-E178-75A2-F12506067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7125D-1EC6-0548-ACBE-65A9BADB1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958" t="7523" r="2846" b="357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3F1FB-A353-9349-BDBD-9DCE5E2F85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1" y="280311"/>
            <a:ext cx="2344505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t" anchorCtr="0">
            <a:noAutofit/>
          </a:bodyPr>
          <a:lstStyle>
            <a:lvl1pPr>
              <a:defRPr sz="5400" b="1" i="0">
                <a:solidFill>
                  <a:srgbClr val="01033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1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FDDB6E-27B2-6101-B79F-5AA9FD2CD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b" anchorCtr="0">
            <a:noAutofit/>
          </a:bodyPr>
          <a:lstStyle>
            <a:lvl1pPr>
              <a:defRPr sz="5400" b="1" i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2992C10-5272-61E2-C996-5FE03673C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6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rgbClr val="21379D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82CBA-6FC1-914D-BB7B-AC0B3515A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solidFill>
            <a:srgbClr val="21379D">
              <a:alpha val="50000"/>
            </a:srgb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22B7E-B7D4-D64E-B938-AAE5629F2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800" y="3078866"/>
            <a:ext cx="4680000" cy="2690108"/>
          </a:xfrm>
        </p:spPr>
        <p:txBody>
          <a:bodyPr lIns="0" tIns="0" rIns="0" bIns="0">
            <a:noAutofit/>
          </a:bodyPr>
          <a:lstStyle>
            <a:lvl1pPr marL="180000" indent="-270000">
              <a:spcBef>
                <a:spcPts val="0"/>
              </a:spcBef>
              <a:spcAft>
                <a:spcPts val="600"/>
              </a:spcAft>
              <a:buClr>
                <a:srgbClr val="21379D"/>
              </a:buClr>
              <a:buSzPct val="110000"/>
              <a:buFont typeface="Wingdings" pitchFamily="2" charset="2"/>
              <a:buChar char="§"/>
              <a:defRPr sz="1600" b="0" i="0">
                <a:solidFill>
                  <a:srgbClr val="6A6A69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88098-2DE5-2B41-A94D-4E4C02F2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0" y="889602"/>
            <a:ext cx="4680000" cy="1440000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rgbClr val="21379D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4FB5E3-D5CB-9947-B00B-68CF300E1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74800" y="2340000"/>
            <a:ext cx="4680000" cy="738866"/>
          </a:xfr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F7AE460B-FA6A-2A46-3BD3-E3D040E9A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5EB8"/>
            </a:gs>
            <a:gs pos="52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EBF-4785-EA44-87DD-49B6C294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476250"/>
            <a:ext cx="11341100" cy="2971800"/>
          </a:xfrm>
        </p:spPr>
        <p:txBody>
          <a:bodyPr lIns="0" tIns="0" rIns="0" bIns="0" anchor="t" anchorCtr="0">
            <a:noAutofit/>
          </a:bodyPr>
          <a:lstStyle>
            <a:lvl1pPr algn="l">
              <a:defRPr sz="7200" b="1" i="0" spc="-15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US" sz="7200" b="1" i="0" spc="-15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rPr>
              <a:t>Brand identity guidelines</a:t>
            </a:r>
            <a:endParaRPr lang="en-US" sz="7200" b="1" spc="-15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6ECC8-5DEA-CD46-AF07-8E5024222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647439"/>
            <a:ext cx="11341100" cy="168973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75982-234A-974C-BD06-26BB9BE2CDC9}"/>
              </a:ext>
            </a:extLst>
          </p:cNvPr>
          <p:cNvSpPr txBox="1">
            <a:spLocks/>
          </p:cNvSpPr>
          <p:nvPr userDrawn="1"/>
        </p:nvSpPr>
        <p:spPr>
          <a:xfrm>
            <a:off x="-863282" y="3771900"/>
            <a:ext cx="11371262" cy="2971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i="0" spc="-150">
              <a:solidFill>
                <a:schemeClr val="bg1"/>
              </a:solidFill>
              <a:latin typeface="Arial" panose="020B0604020202020204" pitchFamily="34" charset="0"/>
              <a:ea typeface="COOPERHEWITT-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9E2FE-585D-3F47-9C46-D1FE9489E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00062"/>
            <a:ext cx="2697162" cy="5964044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9A67-C959-A646-84B1-320BC991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72" y="515937"/>
            <a:ext cx="7573328" cy="4808538"/>
          </a:xfrm>
        </p:spPr>
        <p:txBody>
          <a:bodyPr anchor="ctr" anchorCtr="0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Lorem ipsum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sit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amet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consectetur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adipiscing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elit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a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feugiat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placerat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leo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quis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interdum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Vestibulum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nec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pretium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purus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volutpat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turpis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id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pellentesque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sagittis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5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ABFF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numCol="2" spcCol="540000" anchor="t" anchorCtr="0">
            <a:noAutofit/>
          </a:bodyPr>
          <a:lstStyle>
            <a:lvl1pPr>
              <a:defRPr sz="2400" b="0" i="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2400" b="0">
                <a:latin typeface="Public Sans" pitchFamily="2" charset="77"/>
              </a:rPr>
              <a:t>Lorem ipsum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sit </a:t>
            </a:r>
            <a:r>
              <a:rPr lang="en-GB" sz="2400" b="0" err="1">
                <a:latin typeface="Public Sans" pitchFamily="2" charset="77"/>
              </a:rPr>
              <a:t>amet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consectetur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adipiscing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 a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placerat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leo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quis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interdum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erat</a:t>
            </a:r>
            <a:r>
              <a:rPr lang="en-GB" sz="2400" b="0">
                <a:latin typeface="Public Sans" pitchFamily="2" charset="77"/>
              </a:rPr>
              <a:t>. Vestibulum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pretium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turpis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sagittis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mi </a:t>
            </a:r>
            <a:r>
              <a:rPr lang="en-GB" sz="2400" b="0" err="1">
                <a:latin typeface="Public Sans" pitchFamily="2" charset="77"/>
              </a:rPr>
              <a:t>euismod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, a </a:t>
            </a:r>
            <a:r>
              <a:rPr lang="en-GB" sz="2400" b="0" err="1">
                <a:latin typeface="Public Sans" pitchFamily="2" charset="77"/>
              </a:rPr>
              <a:t>elementum</a:t>
            </a:r>
            <a:r>
              <a:rPr lang="en-GB" sz="2400" b="0">
                <a:latin typeface="Public Sans" pitchFamily="2" charset="77"/>
              </a:rPr>
              <a:t> ex eros non </a:t>
            </a:r>
            <a:r>
              <a:rPr lang="en-GB" sz="2400" b="0" err="1">
                <a:latin typeface="Public Sans" pitchFamily="2" charset="77"/>
              </a:rPr>
              <a:t>felis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pharetra, </a:t>
            </a:r>
            <a:r>
              <a:rPr lang="en-GB" sz="2400" b="0" err="1">
                <a:latin typeface="Public Sans" pitchFamily="2" charset="77"/>
              </a:rPr>
              <a:t>sapien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sollicitudin</a:t>
            </a:r>
            <a:r>
              <a:rPr lang="en-GB" sz="2400" b="0">
                <a:latin typeface="Public Sans" pitchFamily="2" charset="77"/>
              </a:rPr>
              <a:t> pulvinar, ex magna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 magna, </a:t>
            </a:r>
            <a:r>
              <a:rPr lang="en-GB" sz="2400" b="0" err="1">
                <a:latin typeface="Public Sans" pitchFamily="2" charset="77"/>
              </a:rPr>
              <a:t>ut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augue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eget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varius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natoque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penatibus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magnis</a:t>
            </a:r>
            <a:r>
              <a:rPr lang="en-GB" sz="2400" b="0">
                <a:latin typeface="Public Sans" pitchFamily="2" charset="77"/>
              </a:rPr>
              <a:t> dis parturient </a:t>
            </a:r>
            <a:r>
              <a:rPr lang="en-GB" sz="2400" b="0" err="1">
                <a:latin typeface="Public Sans" pitchFamily="2" charset="77"/>
              </a:rPr>
              <a:t>montes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nascetur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ridiculus</a:t>
            </a:r>
            <a:r>
              <a:rPr lang="en-GB" sz="2400" b="0">
                <a:latin typeface="Public Sans" pitchFamily="2" charset="77"/>
              </a:rPr>
              <a:t> mus. </a:t>
            </a: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ultricies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sem</a:t>
            </a:r>
            <a:r>
              <a:rPr lang="en-GB" sz="2400" b="0">
                <a:latin typeface="Public Sans" pitchFamily="2" charset="77"/>
              </a:rPr>
              <a:t> at, </a:t>
            </a:r>
            <a:r>
              <a:rPr lang="en-GB" sz="2400" b="0" err="1">
                <a:latin typeface="Public Sans" pitchFamily="2" charset="77"/>
              </a:rPr>
              <a:t>tempor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. Maecenas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est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ullamcorper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dapibus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sodales</a:t>
            </a:r>
            <a:r>
              <a:rPr lang="en-GB" sz="2400" b="0">
                <a:latin typeface="Public Sans" pitchFamily="2" charset="77"/>
              </a:rPr>
              <a:t>. Donec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mollis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. </a:t>
            </a:r>
            <a:br>
              <a:rPr lang="en-GB" sz="2400" b="0">
                <a:latin typeface="Public Sans" pitchFamily="2" charset="77"/>
              </a:rPr>
            </a:br>
            <a:br>
              <a:rPr lang="en-GB" sz="2400" b="0">
                <a:latin typeface="Public Sans" pitchFamily="2" charset="77"/>
              </a:rPr>
            </a:b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ipsum non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ligula pharetra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DD584-05A5-004A-8151-192C12A76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28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AB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6A2D5-324C-9E4F-A4EB-75376B44C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6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3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DB12-09C8-CB42-B27F-E3FC28EBA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1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228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6D685-0808-8647-9F6B-2213D1DE7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9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ABFF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numCol="2" spcCol="540000" anchor="t" anchorCtr="0">
            <a:noAutofit/>
          </a:bodyPr>
          <a:lstStyle>
            <a:lvl1pPr>
              <a:defRPr sz="2400" b="0" i="0">
                <a:solidFill>
                  <a:srgbClr val="01033C"/>
                </a:solidFill>
                <a:latin typeface="Arial" panose="020B0604020202020204" pitchFamily="34" charset="0"/>
                <a:ea typeface="Cooper Hewitt Bold" pitchFamily="2" charset="77"/>
                <a:cs typeface="Arial" panose="020B0604020202020204" pitchFamily="34" charset="0"/>
              </a:defRPr>
            </a:lvl1pPr>
          </a:lstStyle>
          <a:p>
            <a:r>
              <a:rPr lang="en-GB" sz="2400" b="0">
                <a:latin typeface="Public Sans" pitchFamily="2" charset="77"/>
              </a:rPr>
              <a:t>Lorem ipsum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sit </a:t>
            </a:r>
            <a:r>
              <a:rPr lang="en-GB" sz="2400" b="0" err="1">
                <a:latin typeface="Public Sans" pitchFamily="2" charset="77"/>
              </a:rPr>
              <a:t>amet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consectetur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adipiscing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 a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placerat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leo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quis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interdum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erat</a:t>
            </a:r>
            <a:r>
              <a:rPr lang="en-GB" sz="2400" b="0">
                <a:latin typeface="Public Sans" pitchFamily="2" charset="77"/>
              </a:rPr>
              <a:t>. Vestibulum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pretium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turpis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sagittis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mi </a:t>
            </a:r>
            <a:r>
              <a:rPr lang="en-GB" sz="2400" b="0" err="1">
                <a:latin typeface="Public Sans" pitchFamily="2" charset="77"/>
              </a:rPr>
              <a:t>euismod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, a </a:t>
            </a:r>
            <a:r>
              <a:rPr lang="en-GB" sz="2400" b="0" err="1">
                <a:latin typeface="Public Sans" pitchFamily="2" charset="77"/>
              </a:rPr>
              <a:t>elementum</a:t>
            </a:r>
            <a:r>
              <a:rPr lang="en-GB" sz="2400" b="0">
                <a:latin typeface="Public Sans" pitchFamily="2" charset="77"/>
              </a:rPr>
              <a:t> ex eros non </a:t>
            </a:r>
            <a:r>
              <a:rPr lang="en-GB" sz="2400" b="0" err="1">
                <a:latin typeface="Public Sans" pitchFamily="2" charset="77"/>
              </a:rPr>
              <a:t>felis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pharetra, </a:t>
            </a:r>
            <a:r>
              <a:rPr lang="en-GB" sz="2400" b="0" err="1">
                <a:latin typeface="Public Sans" pitchFamily="2" charset="77"/>
              </a:rPr>
              <a:t>sapien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sollicitudin</a:t>
            </a:r>
            <a:r>
              <a:rPr lang="en-GB" sz="2400" b="0">
                <a:latin typeface="Public Sans" pitchFamily="2" charset="77"/>
              </a:rPr>
              <a:t> pulvinar, ex magna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 magna, </a:t>
            </a:r>
            <a:r>
              <a:rPr lang="en-GB" sz="2400" b="0" err="1">
                <a:latin typeface="Public Sans" pitchFamily="2" charset="77"/>
              </a:rPr>
              <a:t>ut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augue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eget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varius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natoque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penatibus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magnis</a:t>
            </a:r>
            <a:r>
              <a:rPr lang="en-GB" sz="2400" b="0">
                <a:latin typeface="Public Sans" pitchFamily="2" charset="77"/>
              </a:rPr>
              <a:t> dis parturient </a:t>
            </a:r>
            <a:r>
              <a:rPr lang="en-GB" sz="2400" b="0" err="1">
                <a:latin typeface="Public Sans" pitchFamily="2" charset="77"/>
              </a:rPr>
              <a:t>montes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nascetur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ridiculus</a:t>
            </a:r>
            <a:r>
              <a:rPr lang="en-GB" sz="2400" b="0">
                <a:latin typeface="Public Sans" pitchFamily="2" charset="77"/>
              </a:rPr>
              <a:t> mus. </a:t>
            </a: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ultricies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sem</a:t>
            </a:r>
            <a:r>
              <a:rPr lang="en-GB" sz="2400" b="0">
                <a:latin typeface="Public Sans" pitchFamily="2" charset="77"/>
              </a:rPr>
              <a:t> at, </a:t>
            </a:r>
            <a:r>
              <a:rPr lang="en-GB" sz="2400" b="0" err="1">
                <a:latin typeface="Public Sans" pitchFamily="2" charset="77"/>
              </a:rPr>
              <a:t>tempor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. Maecenas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est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ullamcorper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dapibus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sodales</a:t>
            </a:r>
            <a:r>
              <a:rPr lang="en-GB" sz="2400" b="0">
                <a:latin typeface="Public Sans" pitchFamily="2" charset="77"/>
              </a:rPr>
              <a:t>. Donec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mollis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. </a:t>
            </a:r>
            <a:br>
              <a:rPr lang="en-GB" sz="2400" b="0">
                <a:latin typeface="Public Sans" pitchFamily="2" charset="77"/>
              </a:rPr>
            </a:br>
            <a:br>
              <a:rPr lang="en-GB" sz="2400" b="0">
                <a:latin typeface="Public Sans" pitchFamily="2" charset="77"/>
              </a:rPr>
            </a:b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ipsum non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ligula pharetra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B11D6-E333-2A69-B409-36E5E1398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280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257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96037-90F8-6140-B06F-C1049213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8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3ADDC2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A2F2B-BE21-9342-BB30-45EC7239A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4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1406-F73D-9C42-9AAD-461907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41100" cy="13493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04BA-AAD4-4145-9060-4B23AC6E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FE7EF-380A-8B4F-8044-D711670A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525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5392B-531D-9443-98C4-3C75134E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2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C67E-D9CF-4243-967E-E25B58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9441"/>
            <a:ext cx="11341099" cy="1080000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FA80-486D-2643-87B6-5F203CF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86BE8-E9D8-544E-96FE-6325AB7D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A06B4-2C81-BF4E-826E-B0FCD6C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34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C9AA-F084-F14D-8F7A-05EA370F1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34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5C0A4-1960-574D-9478-7A9E62D5F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2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785D-AA34-5E4C-A859-4302402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1" y="476250"/>
            <a:ext cx="11330803" cy="1325563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Arial" panose="020B0604020202020204" pitchFamily="34" charset="0"/>
                <a:ea typeface="Cooper Hewitt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11D03-8D5F-E14A-AE70-CAB0D3B32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60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6C476-66F4-4E43-8EDD-B851C1303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7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4337" y="476251"/>
            <a:ext cx="7596187" cy="4860924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2057400"/>
            <a:ext cx="2690041" cy="32797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C9D7-CF06-E84A-B014-70D1279F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4070B-579D-3848-9A03-D86E31AD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3AD0-FB18-9A4C-8342-39BAD4E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E5DCF-5508-C84A-91F0-D5076C4FD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3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5107514" cy="2952750"/>
          </a:xfrm>
        </p:spPr>
        <p:txBody>
          <a:bodyPr anchor="t" anchorCtr="0">
            <a:noAutofit/>
          </a:bodyPr>
          <a:lstStyle>
            <a:lvl1pPr>
              <a:defRPr sz="5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3429000"/>
            <a:ext cx="5107514" cy="3024188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53112EE-831C-A74B-9B22-E2464280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07" t="18175" r="8786" b="4862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7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4E46D-44EA-24B3-FD0E-5DD79A7A1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37121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42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7125D-1EC6-0548-ACBE-65A9BADB1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958" t="7523" r="2846" b="357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t" anchorCtr="0">
            <a:noAutofit/>
          </a:bodyPr>
          <a:lstStyle>
            <a:lvl1pPr>
              <a:defRPr sz="5400" b="1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E4D8F92-D268-D7E2-F695-CA7532A999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2328" y="0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7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AB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AA43F8-7797-4C85-77CF-AAB6F678C5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18833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6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3A6FD5-AD39-894C-A874-2CAF50F18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2" b="16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b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ADCC24F7-2308-2B18-29A7-A7981D2B17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2328" y="5537121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26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4D744-03F0-004E-BF2F-763339246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4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7125D-1EC6-0548-ACBE-65A9BADB1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958" t="7523" r="2846" b="357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3F1FB-A353-9349-BDBD-9DCE5E2F85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1" y="280311"/>
            <a:ext cx="2344505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t" anchorCtr="0">
            <a:noAutofit/>
          </a:bodyPr>
          <a:lstStyle>
            <a:lvl1pPr>
              <a:defRPr sz="5400" b="1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19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13A6FD5-AD39-894C-A874-2CAF50F18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72" b="160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22382-8003-C247-BF58-C95DC7A8E6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b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6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0">
              <a:srgbClr val="005EB8"/>
            </a:gs>
            <a:gs pos="52000">
              <a:srgbClr val="257FA0"/>
            </a:gs>
            <a:gs pos="100000">
              <a:srgbClr val="22857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CEBF-4785-EA44-87DD-49B6C2943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476250"/>
            <a:ext cx="11341100" cy="2971800"/>
          </a:xfrm>
        </p:spPr>
        <p:txBody>
          <a:bodyPr lIns="0" tIns="0" rIns="0" bIns="0" anchor="t" anchorCtr="0">
            <a:noAutofit/>
          </a:bodyPr>
          <a:lstStyle>
            <a:lvl1pPr algn="l">
              <a:defRPr sz="7200" b="1" i="0" spc="-15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US" sz="7200" b="1" i="0" spc="-15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rPr>
              <a:t>Brand identity guidelines</a:t>
            </a:r>
            <a:endParaRPr lang="en-US" sz="7200" b="1" spc="-15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6ECC8-5DEA-CD46-AF07-8E5024222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3647439"/>
            <a:ext cx="11341100" cy="1689735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Public Sa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875982-234A-974C-BD06-26BB9BE2CDC9}"/>
              </a:ext>
            </a:extLst>
          </p:cNvPr>
          <p:cNvSpPr txBox="1">
            <a:spLocks/>
          </p:cNvSpPr>
          <p:nvPr userDrawn="1"/>
        </p:nvSpPr>
        <p:spPr>
          <a:xfrm>
            <a:off x="-863282" y="3771900"/>
            <a:ext cx="11371262" cy="2971800"/>
          </a:xfrm>
          <a:prstGeom prst="rect">
            <a:avLst/>
          </a:prstGeom>
        </p:spPr>
        <p:txBody>
          <a:bodyPr vert="horz" wrap="non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b="1" spc="-150">
              <a:solidFill>
                <a:schemeClr val="bg1"/>
              </a:solidFill>
              <a:latin typeface="COOPERHEWITT-MEDIUM" pitchFamily="2" charset="77"/>
              <a:ea typeface="COOPERHEWITT-MEDIUM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59E2FE-585D-3F47-9C46-D1FE9489E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8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05" y="500062"/>
            <a:ext cx="2697162" cy="5964044"/>
          </a:xfrm>
        </p:spPr>
        <p:txBody>
          <a:bodyPr lIns="0" tIns="0" rIns="0" bIns="0" anchor="t" anchorCtr="0"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Cooper Hewitt Bold" pitchFamily="2" charset="77"/>
                <a:ea typeface="Cooper Hewitt 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E9A67-C959-A646-84B1-320BC9918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972" y="515937"/>
            <a:ext cx="7573328" cy="4808538"/>
          </a:xfrm>
        </p:spPr>
        <p:txBody>
          <a:bodyPr anchor="ctr" anchorCtr="0"/>
          <a:lstStyle>
            <a:lvl1pPr>
              <a:defRPr b="0" i="0">
                <a:solidFill>
                  <a:schemeClr val="bg1"/>
                </a:solidFill>
                <a:latin typeface="Public Sans" pitchFamily="2" charset="77"/>
              </a:defRPr>
            </a:lvl1pPr>
            <a:lvl2pPr>
              <a:defRPr b="0" i="0">
                <a:solidFill>
                  <a:schemeClr val="bg1"/>
                </a:solidFill>
                <a:latin typeface="Public Sans" pitchFamily="2" charset="77"/>
              </a:defRPr>
            </a:lvl2pPr>
            <a:lvl3pPr>
              <a:defRPr b="0" i="0">
                <a:solidFill>
                  <a:schemeClr val="bg1"/>
                </a:solidFill>
                <a:latin typeface="Public Sans" pitchFamily="2" charset="77"/>
              </a:defRPr>
            </a:lvl3pPr>
            <a:lvl4pPr>
              <a:defRPr b="0" i="0">
                <a:solidFill>
                  <a:schemeClr val="bg1"/>
                </a:solidFill>
                <a:latin typeface="Public Sans" pitchFamily="2" charset="77"/>
              </a:defRPr>
            </a:lvl4pPr>
            <a:lvl5pPr>
              <a:defRPr b="0" i="0">
                <a:solidFill>
                  <a:schemeClr val="bg1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2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anchor="t" anchorCtr="0">
            <a:noAutofit/>
          </a:bodyPr>
          <a:lstStyle>
            <a:lvl1pPr>
              <a:defRPr sz="5400" b="1" i="0">
                <a:solidFill>
                  <a:schemeClr val="bg1"/>
                </a:solidFill>
                <a:latin typeface="Cooper Hewitt Bold" pitchFamily="2" charset="77"/>
                <a:ea typeface="Cooper Hewitt Bold" pitchFamily="2" charset="77"/>
              </a:defRPr>
            </a:lvl1pPr>
          </a:lstStyle>
          <a:p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Lorem ipsum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sit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amet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consectetur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adipiscing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elit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a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dolor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feugiat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placerat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leo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quis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interdum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erat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Vestibulum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nec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pretium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purus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Nullam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volutpat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,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turpis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id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pellentesque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 </a:t>
            </a:r>
            <a:r>
              <a:rPr lang="en-GB" sz="5400" err="1">
                <a:latin typeface="COOPERHEWITT-SEMIBOLD" pitchFamily="2" charset="77"/>
                <a:ea typeface="COOPERHEWITT-SEMIBOLD" pitchFamily="2" charset="77"/>
              </a:rPr>
              <a:t>sagittis</a:t>
            </a:r>
            <a:r>
              <a:rPr lang="en-GB" sz="5400">
                <a:latin typeface="COOPERHEWITT-SEMIBOLD" pitchFamily="2" charset="77"/>
                <a:ea typeface="COOPERHEWITT-SEMIBOLD" pitchFamily="2" charset="77"/>
              </a:rPr>
              <a:t>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490F7-22F4-6C42-984F-B0B3C1EBD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15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3ABFF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863F-99DE-624F-BD48-19D96C917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505" y="500062"/>
            <a:ext cx="11336020" cy="5067618"/>
          </a:xfrm>
        </p:spPr>
        <p:txBody>
          <a:bodyPr lIns="0" tIns="0" rIns="0" bIns="0" numCol="2" spcCol="540000" anchor="t" anchorCtr="0">
            <a:noAutofit/>
          </a:bodyPr>
          <a:lstStyle>
            <a:lvl1pPr>
              <a:defRPr sz="2400" b="0" i="0">
                <a:solidFill>
                  <a:srgbClr val="01033C"/>
                </a:solidFill>
                <a:latin typeface="Public Sans" pitchFamily="2" charset="77"/>
                <a:ea typeface="Cooper Hewitt Bold" pitchFamily="2" charset="77"/>
              </a:defRPr>
            </a:lvl1pPr>
          </a:lstStyle>
          <a:p>
            <a:r>
              <a:rPr lang="en-GB" sz="2400" b="0">
                <a:latin typeface="Public Sans" pitchFamily="2" charset="77"/>
              </a:rPr>
              <a:t>Lorem ipsum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sit </a:t>
            </a:r>
            <a:r>
              <a:rPr lang="en-GB" sz="2400" b="0" err="1">
                <a:latin typeface="Public Sans" pitchFamily="2" charset="77"/>
              </a:rPr>
              <a:t>amet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consectetur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adipiscing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 a </a:t>
            </a:r>
            <a:r>
              <a:rPr lang="en-GB" sz="2400" b="0" err="1">
                <a:latin typeface="Public Sans" pitchFamily="2" charset="77"/>
              </a:rPr>
              <a:t>dolor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placerat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leo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quis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interdum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erat</a:t>
            </a:r>
            <a:r>
              <a:rPr lang="en-GB" sz="2400" b="0">
                <a:latin typeface="Public Sans" pitchFamily="2" charset="77"/>
              </a:rPr>
              <a:t>. Vestibulum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pretium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Nullam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turpis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sagittis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mi </a:t>
            </a:r>
            <a:r>
              <a:rPr lang="en-GB" sz="2400" b="0" err="1">
                <a:latin typeface="Public Sans" pitchFamily="2" charset="77"/>
              </a:rPr>
              <a:t>euismod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, a </a:t>
            </a:r>
            <a:r>
              <a:rPr lang="en-GB" sz="2400" b="0" err="1">
                <a:latin typeface="Public Sans" pitchFamily="2" charset="77"/>
              </a:rPr>
              <a:t>elementum</a:t>
            </a:r>
            <a:r>
              <a:rPr lang="en-GB" sz="2400" b="0">
                <a:latin typeface="Public Sans" pitchFamily="2" charset="77"/>
              </a:rPr>
              <a:t> ex eros non </a:t>
            </a:r>
            <a:r>
              <a:rPr lang="en-GB" sz="2400" b="0" err="1">
                <a:latin typeface="Public Sans" pitchFamily="2" charset="77"/>
              </a:rPr>
              <a:t>felis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pharetra, </a:t>
            </a:r>
            <a:r>
              <a:rPr lang="en-GB" sz="2400" b="0" err="1">
                <a:latin typeface="Public Sans" pitchFamily="2" charset="77"/>
              </a:rPr>
              <a:t>sapien</a:t>
            </a:r>
            <a:r>
              <a:rPr lang="en-GB" sz="2400" b="0">
                <a:latin typeface="Public Sans" pitchFamily="2" charset="77"/>
              </a:rPr>
              <a:t> id </a:t>
            </a:r>
            <a:r>
              <a:rPr lang="en-GB" sz="2400" b="0" err="1">
                <a:latin typeface="Public Sans" pitchFamily="2" charset="77"/>
              </a:rPr>
              <a:t>sollicitudin</a:t>
            </a:r>
            <a:r>
              <a:rPr lang="en-GB" sz="2400" b="0">
                <a:latin typeface="Public Sans" pitchFamily="2" charset="77"/>
              </a:rPr>
              <a:t> pulvinar, ex magna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 magna, </a:t>
            </a:r>
            <a:r>
              <a:rPr lang="en-GB" sz="2400" b="0" err="1">
                <a:latin typeface="Public Sans" pitchFamily="2" charset="77"/>
              </a:rPr>
              <a:t>ut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augue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eget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velit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varius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natoque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penatibus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magnis</a:t>
            </a:r>
            <a:r>
              <a:rPr lang="en-GB" sz="2400" b="0">
                <a:latin typeface="Public Sans" pitchFamily="2" charset="77"/>
              </a:rPr>
              <a:t> dis parturient </a:t>
            </a:r>
            <a:r>
              <a:rPr lang="en-GB" sz="2400" b="0" err="1">
                <a:latin typeface="Public Sans" pitchFamily="2" charset="77"/>
              </a:rPr>
              <a:t>montes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nascetur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ridiculus</a:t>
            </a:r>
            <a:r>
              <a:rPr lang="en-GB" sz="2400" b="0">
                <a:latin typeface="Public Sans" pitchFamily="2" charset="77"/>
              </a:rPr>
              <a:t> mus. </a:t>
            </a: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et </a:t>
            </a:r>
            <a:r>
              <a:rPr lang="en-GB" sz="2400" b="0" err="1">
                <a:latin typeface="Public Sans" pitchFamily="2" charset="77"/>
              </a:rPr>
              <a:t>purus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iaculis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ultricies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sem</a:t>
            </a:r>
            <a:r>
              <a:rPr lang="en-GB" sz="2400" b="0">
                <a:latin typeface="Public Sans" pitchFamily="2" charset="77"/>
              </a:rPr>
              <a:t> at, </a:t>
            </a:r>
            <a:r>
              <a:rPr lang="en-GB" sz="2400" b="0" err="1">
                <a:latin typeface="Public Sans" pitchFamily="2" charset="77"/>
              </a:rPr>
              <a:t>tempor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nulla</a:t>
            </a:r>
            <a:r>
              <a:rPr lang="en-GB" sz="2400" b="0">
                <a:latin typeface="Public Sans" pitchFamily="2" charset="77"/>
              </a:rPr>
              <a:t>. Maecenas </a:t>
            </a:r>
            <a:r>
              <a:rPr lang="en-GB" sz="2400" b="0" err="1">
                <a:latin typeface="Public Sans" pitchFamily="2" charset="77"/>
              </a:rPr>
              <a:t>volutpat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est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, </a:t>
            </a:r>
            <a:r>
              <a:rPr lang="en-GB" sz="2400" b="0" err="1">
                <a:latin typeface="Public Sans" pitchFamily="2" charset="77"/>
              </a:rPr>
              <a:t>nec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ullamcorper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tortor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dapibus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sodales</a:t>
            </a:r>
            <a:r>
              <a:rPr lang="en-GB" sz="2400" b="0">
                <a:latin typeface="Public Sans" pitchFamily="2" charset="77"/>
              </a:rPr>
              <a:t>. Donec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feugiat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orci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mollis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imperdiet</a:t>
            </a:r>
            <a:r>
              <a:rPr lang="en-GB" sz="2400" b="0">
                <a:latin typeface="Public Sans" pitchFamily="2" charset="77"/>
              </a:rPr>
              <a:t>. </a:t>
            </a:r>
            <a:br>
              <a:rPr lang="en-GB" sz="2400" b="0">
                <a:latin typeface="Public Sans" pitchFamily="2" charset="77"/>
              </a:rPr>
            </a:br>
            <a:br>
              <a:rPr lang="en-GB" sz="2400" b="0">
                <a:latin typeface="Public Sans" pitchFamily="2" charset="77"/>
              </a:rPr>
            </a:br>
            <a:r>
              <a:rPr lang="en-GB" sz="2400" b="0" err="1">
                <a:latin typeface="Public Sans" pitchFamily="2" charset="77"/>
              </a:rPr>
              <a:t>Sed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pellentesque</a:t>
            </a:r>
            <a:r>
              <a:rPr lang="en-GB" sz="2400" b="0">
                <a:latin typeface="Public Sans" pitchFamily="2" charset="77"/>
              </a:rPr>
              <a:t> ipsum non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 </a:t>
            </a:r>
            <a:r>
              <a:rPr lang="en-GB" sz="2400" b="0" err="1">
                <a:latin typeface="Public Sans" pitchFamily="2" charset="77"/>
              </a:rPr>
              <a:t>Quisque</a:t>
            </a:r>
            <a:r>
              <a:rPr lang="en-GB" sz="2400" b="0">
                <a:latin typeface="Public Sans" pitchFamily="2" charset="77"/>
              </a:rPr>
              <a:t> </a:t>
            </a:r>
            <a:r>
              <a:rPr lang="en-GB" sz="2400" b="0" err="1">
                <a:latin typeface="Public Sans" pitchFamily="2" charset="77"/>
              </a:rPr>
              <a:t>commodo</a:t>
            </a:r>
            <a:r>
              <a:rPr lang="en-GB" sz="2400" b="0">
                <a:latin typeface="Public Sans" pitchFamily="2" charset="77"/>
              </a:rPr>
              <a:t> ligula pharetra </a:t>
            </a:r>
            <a:r>
              <a:rPr lang="en-GB" sz="2400" b="0" err="1">
                <a:latin typeface="Public Sans" pitchFamily="2" charset="77"/>
              </a:rPr>
              <a:t>hendrerit</a:t>
            </a:r>
            <a:r>
              <a:rPr lang="en-GB" sz="2400" b="0">
                <a:latin typeface="Public Sans" pitchFamily="2" charset="77"/>
              </a:rPr>
              <a:t>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DD584-05A5-004A-8151-192C12A76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280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AB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Public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6A2D5-324C-9E4F-A4EB-75376B44CE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86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3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Public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9DB12-09C8-CB42-B27F-E3FC28EBA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1" y="5829888"/>
            <a:ext cx="2344505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3ADD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01033C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rgbClr val="01033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DF561-C00F-565D-9C01-2E861474F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82328" y="5527977"/>
            <a:ext cx="2709671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18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228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Public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6D685-0808-8647-9F6B-2213D1DE7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975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257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Public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96037-90F8-6140-B06F-C10492131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84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3ADDC2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Public Sa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A2F2B-BE21-9342-BB30-45EC7239A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49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1406-F73D-9C42-9AAD-4619073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341100" cy="13493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04BA-AAD4-4145-9060-4B23AC6E7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 sz="2800">
                <a:latin typeface="Public Sans" pitchFamily="2" charset="77"/>
              </a:defRPr>
            </a:lvl1pPr>
            <a:lvl2pPr>
              <a:defRPr sz="2400">
                <a:latin typeface="Public Sans" pitchFamily="2" charset="77"/>
              </a:defRPr>
            </a:lvl2pPr>
            <a:lvl3pPr>
              <a:defRPr sz="2000">
                <a:latin typeface="Public Sans" pitchFamily="2" charset="77"/>
              </a:defRPr>
            </a:lvl3pPr>
            <a:lvl4pPr>
              <a:defRPr sz="1800">
                <a:latin typeface="Public Sans" pitchFamily="2" charset="77"/>
              </a:defRPr>
            </a:lvl4pPr>
            <a:lvl5pPr>
              <a:defRPr sz="1800">
                <a:latin typeface="Publ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FE7EF-380A-8B4F-8044-D711670A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525" y="1915319"/>
            <a:ext cx="5580000" cy="342000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rgbClr val="01033C"/>
                </a:solidFill>
                <a:latin typeface="Public Sans" pitchFamily="2" charset="77"/>
              </a:defRPr>
            </a:lvl1pPr>
            <a:lvl2pPr>
              <a:defRPr>
                <a:solidFill>
                  <a:srgbClr val="01033C"/>
                </a:solidFill>
                <a:latin typeface="Public Sans" pitchFamily="2" charset="77"/>
              </a:defRPr>
            </a:lvl2pPr>
            <a:lvl3pPr>
              <a:defRPr>
                <a:solidFill>
                  <a:srgbClr val="01033C"/>
                </a:solidFill>
                <a:latin typeface="Public Sans" pitchFamily="2" charset="77"/>
              </a:defRPr>
            </a:lvl3pPr>
            <a:lvl4pPr>
              <a:defRPr>
                <a:solidFill>
                  <a:srgbClr val="01033C"/>
                </a:solidFill>
                <a:latin typeface="Public Sans" pitchFamily="2" charset="77"/>
              </a:defRPr>
            </a:lvl4pPr>
            <a:lvl5pPr>
              <a:defRPr>
                <a:solidFill>
                  <a:srgbClr val="01033C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5392B-531D-9443-98C4-3C75134E3D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2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EC67E-D9CF-4243-967E-E25B58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9441"/>
            <a:ext cx="11341099" cy="1080000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COOPERHEWITT-SEMIBOLD" pitchFamily="2" charset="77"/>
                <a:ea typeface="COOPERHEWITT-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FA80-486D-2643-87B6-5F203CFD9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>
                <a:solidFill>
                  <a:srgbClr val="01033C"/>
                </a:solidFill>
                <a:latin typeface="Public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86BE8-E9D8-544E-96FE-6325AB7D4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5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>
                <a:solidFill>
                  <a:srgbClr val="01033C"/>
                </a:solidFill>
                <a:latin typeface="Public Sans" pitchFamily="2" charset="77"/>
              </a:defRPr>
            </a:lvl1pPr>
            <a:lvl2pPr>
              <a:defRPr sz="1800">
                <a:solidFill>
                  <a:srgbClr val="01033C"/>
                </a:solidFill>
                <a:latin typeface="Public Sans" pitchFamily="2" charset="77"/>
              </a:defRPr>
            </a:lvl2pPr>
            <a:lvl3pPr>
              <a:defRPr sz="1600">
                <a:solidFill>
                  <a:srgbClr val="01033C"/>
                </a:solidFill>
                <a:latin typeface="Public Sans" pitchFamily="2" charset="77"/>
              </a:defRPr>
            </a:lvl3pPr>
            <a:lvl4pPr>
              <a:defRPr sz="1400">
                <a:solidFill>
                  <a:srgbClr val="01033C"/>
                </a:solidFill>
                <a:latin typeface="Public Sans" pitchFamily="2" charset="77"/>
              </a:defRPr>
            </a:lvl4pPr>
            <a:lvl5pPr>
              <a:defRPr sz="1400">
                <a:solidFill>
                  <a:srgbClr val="01033C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A06B4-2C81-BF4E-826E-B0FCD6C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0434" y="1681163"/>
            <a:ext cx="5490000" cy="8100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>
                <a:solidFill>
                  <a:srgbClr val="01033C"/>
                </a:solidFill>
                <a:latin typeface="Public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9C9AA-F084-F14D-8F7A-05EA370F19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0434" y="2505075"/>
            <a:ext cx="5490000" cy="2880000"/>
          </a:xfrm>
        </p:spPr>
        <p:txBody>
          <a:bodyPr lIns="0" tIns="0" rIns="0" bIns="0" anchor="t" anchorCtr="0">
            <a:noAutofit/>
          </a:bodyPr>
          <a:lstStyle>
            <a:lvl1pPr>
              <a:defRPr sz="2000">
                <a:solidFill>
                  <a:srgbClr val="01033C"/>
                </a:solidFill>
                <a:latin typeface="Public Sans" pitchFamily="2" charset="77"/>
              </a:defRPr>
            </a:lvl1pPr>
            <a:lvl2pPr>
              <a:defRPr sz="1800">
                <a:solidFill>
                  <a:srgbClr val="01033C"/>
                </a:solidFill>
                <a:latin typeface="Public Sans" pitchFamily="2" charset="77"/>
              </a:defRPr>
            </a:lvl2pPr>
            <a:lvl3pPr>
              <a:defRPr sz="1600">
                <a:solidFill>
                  <a:srgbClr val="01033C"/>
                </a:solidFill>
                <a:latin typeface="Public Sans" pitchFamily="2" charset="77"/>
              </a:defRPr>
            </a:lvl3pPr>
            <a:lvl4pPr>
              <a:defRPr sz="1400">
                <a:solidFill>
                  <a:srgbClr val="01033C"/>
                </a:solidFill>
                <a:latin typeface="Public Sans" pitchFamily="2" charset="77"/>
              </a:defRPr>
            </a:lvl4pPr>
            <a:lvl5pPr>
              <a:defRPr sz="1400">
                <a:solidFill>
                  <a:srgbClr val="01033C"/>
                </a:solidFill>
                <a:latin typeface="Public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D5C0A4-1960-574D-9478-7A9E62D5FC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024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0785D-AA34-5E4C-A859-4302402E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1" y="476250"/>
            <a:ext cx="11330803" cy="1325563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01033C"/>
                </a:solidFill>
                <a:latin typeface="Cooper Hewitt Bold" pitchFamily="2" charset="77"/>
                <a:ea typeface="Cooper Hewitt 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311D03-8D5F-E14A-AE70-CAB0D3B32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60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76C476-66F4-4E43-8EDD-B851C1303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7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24337" y="476251"/>
            <a:ext cx="7596187" cy="4860924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>
                <a:latin typeface="Public Sans" pitchFamily="2" charset="77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2057400"/>
            <a:ext cx="2690041" cy="3279775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600" b="0" i="0">
                <a:solidFill>
                  <a:srgbClr val="005EB8"/>
                </a:solidFill>
                <a:latin typeface="Public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F6C9D7-CF06-E84A-B014-70D1279F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/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4070B-579D-3848-9A03-D86E31ADD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3AD0-FB18-9A4C-8342-39BAD4E48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/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8E5DCF-5508-C84A-91F0-D5076C4FD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33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5107514" cy="2952750"/>
          </a:xfrm>
        </p:spPr>
        <p:txBody>
          <a:bodyPr anchor="t" anchorCtr="0">
            <a:no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E9ABB-BC64-BD4D-A5A2-7074E47828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9722" y="3429000"/>
            <a:ext cx="5107514" cy="3024188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005EB8"/>
                </a:solidFill>
                <a:latin typeface="Public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53112EE-831C-A74B-9B22-E2464280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607" t="18175" r="8786" b="4862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372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E03E-696D-3443-9957-6DAF39F2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>
                <a:latin typeface="Public Sans" pitchFamily="2" charset="77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1B97EE-BFE7-B948-BC5D-BFFF20C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50"/>
            <a:ext cx="2690041" cy="1581150"/>
          </a:xfrm>
        </p:spPr>
        <p:txBody>
          <a:bodyPr anchor="t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4D744-03F0-004E-BF2F-763339246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9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rgbClr val="228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CF7996A-864F-00B3-6984-6688CC1BB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975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617125D-1EC6-0548-ACBE-65A9BADB1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958" t="7523" r="2846" b="3578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63F1FB-A353-9349-BDBD-9DCE5E2F85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56991" y="280311"/>
            <a:ext cx="2344505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t" anchorCtr="0">
            <a:noAutofit/>
          </a:bodyPr>
          <a:lstStyle>
            <a:lvl1pPr>
              <a:defRPr sz="5400">
                <a:solidFill>
                  <a:srgbClr val="01033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959D8-5849-1142-B798-0BF23355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74323-9ADF-8045-9161-16C9AE2C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3ACD4-4811-A04F-8D53-1A68FD3AF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19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005E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FDDB6E-27B2-6101-B79F-5AA9FD2CD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2000" cy="6858000"/>
          </a:xfrm>
        </p:spPr>
        <p:txBody>
          <a:bodyPr lIns="0" tIns="0" rIns="0" bIns="0" numCol="2" spcCol="180000" anchor="t" anchorCtr="0">
            <a:noAutofit/>
          </a:bodyPr>
          <a:lstStyle>
            <a:lvl1pPr>
              <a:defRPr sz="2000">
                <a:latin typeface="Public Sans" pitchFamily="2" charset="77"/>
              </a:defRPr>
            </a:lvl1pPr>
            <a:lvl2pPr>
              <a:defRPr sz="1800">
                <a:latin typeface="Public Sans" pitchFamily="2" charset="77"/>
              </a:defRPr>
            </a:lvl2pPr>
            <a:lvl3pPr>
              <a:defRPr sz="1600">
                <a:latin typeface="Public Sans" pitchFamily="2" charset="77"/>
              </a:defRPr>
            </a:lvl3pPr>
            <a:lvl4pPr>
              <a:defRPr sz="1400">
                <a:latin typeface="Public Sans" pitchFamily="2" charset="77"/>
              </a:defRPr>
            </a:lvl4pPr>
            <a:lvl5pPr>
              <a:defRPr sz="1400">
                <a:latin typeface="Public Sans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722382-8003-C247-BF58-C95DC7A8E6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56990" y="5829888"/>
            <a:ext cx="2344508" cy="8466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91EDA-6A7D-164F-9842-2803A1AE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22" y="476249"/>
            <a:ext cx="5606278" cy="4860925"/>
          </a:xfrm>
        </p:spPr>
        <p:txBody>
          <a:bodyPr anchor="b" anchorCtr="0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26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2E3E8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2616-3BAE-B74E-81E4-0F7A10DDE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800" y="873125"/>
            <a:ext cx="10442488" cy="1117675"/>
          </a:xfrm>
        </p:spPr>
        <p:txBody>
          <a:bodyPr lIns="0" tIns="0" rIns="0" bIns="0" anchor="t" anchorCtr="0">
            <a:noAutofit/>
          </a:bodyPr>
          <a:lstStyle>
            <a:lvl1pPr>
              <a:defRPr b="1" i="0">
                <a:solidFill>
                  <a:srgbClr val="2E3E80"/>
                </a:solidFill>
                <a:latin typeface="COOPERHEWITT-SEMIBOLD" pitchFamily="2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B7C49-6D83-6C4F-AB40-38981CE03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4800" y="2865599"/>
            <a:ext cx="4950000" cy="2903375"/>
          </a:xfrm>
        </p:spPr>
        <p:txBody>
          <a:bodyPr lIns="0" tIns="0" rIns="0" bIns="0">
            <a:noAutofit/>
          </a:bodyPr>
          <a:lstStyle>
            <a:lvl1pPr marL="270000" indent="-270000">
              <a:spcBef>
                <a:spcPts val="0"/>
              </a:spcBef>
              <a:spcAft>
                <a:spcPts val="600"/>
              </a:spcAft>
              <a:buClr>
                <a:srgbClr val="2E3E80"/>
              </a:buClr>
              <a:buSzPct val="110000"/>
              <a:buFont typeface="Wingdings" pitchFamily="2" charset="2"/>
              <a:buChar char="§"/>
              <a:defRPr sz="1800" b="0" i="0">
                <a:latin typeface="Public Sans" pitchFamily="2" charset="77"/>
              </a:defRPr>
            </a:lvl1pPr>
            <a:lvl2pPr marL="54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None/>
              <a:defRPr>
                <a:latin typeface="Work Sans" pitchFamily="2" charset="77"/>
              </a:defRPr>
            </a:lvl2pPr>
            <a:lvl3pPr marL="81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3pPr>
            <a:lvl4pPr marL="108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4pPr>
            <a:lvl5pPr marL="135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986C-66A1-DF4D-A55E-957E55033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7201" y="2865599"/>
            <a:ext cx="4950087" cy="2903375"/>
          </a:xfrm>
        </p:spPr>
        <p:txBody>
          <a:bodyPr lIns="0" tIns="0" rIns="0">
            <a:noAutofit/>
          </a:bodyPr>
          <a:lstStyle>
            <a:lvl1pPr marL="270000" indent="-270000">
              <a:spcBef>
                <a:spcPts val="0"/>
              </a:spcBef>
              <a:spcAft>
                <a:spcPts val="600"/>
              </a:spcAft>
              <a:buClr>
                <a:srgbClr val="2E3E80"/>
              </a:buClr>
              <a:buSzPct val="110000"/>
              <a:buFont typeface="Wingdings" pitchFamily="2" charset="2"/>
              <a:buChar char="§"/>
              <a:defRPr sz="1800" b="0" i="0">
                <a:latin typeface="Public Sans" pitchFamily="2" charset="77"/>
              </a:defRPr>
            </a:lvl1pPr>
            <a:lvl2pPr marL="63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2pPr>
            <a:lvl3pPr marL="90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3pPr>
            <a:lvl4pPr marL="117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4pPr>
            <a:lvl5pPr marL="1440000" indent="-270000">
              <a:spcBef>
                <a:spcPts val="0"/>
              </a:spcBef>
              <a:spcAft>
                <a:spcPts val="400"/>
              </a:spcAft>
              <a:buClr>
                <a:srgbClr val="6886D6"/>
              </a:buClr>
              <a:buSzPct val="110000"/>
              <a:buFont typeface="Wingdings" pitchFamily="2" charset="2"/>
              <a:buChar char="§"/>
              <a:defRPr>
                <a:latin typeface="Work Sa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3CCB0C9-5893-6142-A60E-A13623D8117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74800" y="2114960"/>
            <a:ext cx="4950000" cy="720000"/>
          </a:xfr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ublic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3E7D73-BB31-6A48-A221-C6469499FAD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367201" y="2097088"/>
            <a:ext cx="4932870" cy="768512"/>
          </a:xfr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ublic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27ACB7-7A17-784C-B9ED-E55657AD143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097088"/>
            <a:ext cx="0" cy="3648512"/>
          </a:xfrm>
          <a:prstGeom prst="line">
            <a:avLst/>
          </a:prstGeom>
          <a:ln w="12700">
            <a:solidFill>
              <a:srgbClr val="313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43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4" orient="horz" pos="132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rgbClr val="21379D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82CBA-6FC1-914D-BB7B-AC0B3515A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  <a:solidFill>
            <a:srgbClr val="21379D">
              <a:alpha val="50000"/>
            </a:srgb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22B7E-B7D4-D64E-B938-AAE5629F2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800" y="3078866"/>
            <a:ext cx="4680000" cy="2690108"/>
          </a:xfrm>
        </p:spPr>
        <p:txBody>
          <a:bodyPr lIns="0" tIns="0" rIns="0" bIns="0">
            <a:noAutofit/>
          </a:bodyPr>
          <a:lstStyle>
            <a:lvl1pPr marL="180000" indent="-270000">
              <a:spcBef>
                <a:spcPts val="0"/>
              </a:spcBef>
              <a:spcAft>
                <a:spcPts val="600"/>
              </a:spcAft>
              <a:buClr>
                <a:srgbClr val="21379D"/>
              </a:buClr>
              <a:buSzPct val="110000"/>
              <a:buFont typeface="Wingdings" pitchFamily="2" charset="2"/>
              <a:buChar char="§"/>
              <a:defRPr sz="1600">
                <a:solidFill>
                  <a:srgbClr val="6A6A69"/>
                </a:solidFill>
                <a:latin typeface="Work Sans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88098-2DE5-2B41-A94D-4E4C02F2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00" y="889602"/>
            <a:ext cx="4680000" cy="1440000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rgbClr val="21379D"/>
                </a:solidFill>
                <a:latin typeface="Antonio" panose="02000503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64FB5E3-D5CB-9947-B00B-68CF300E1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74800" y="2340000"/>
            <a:ext cx="4680000" cy="738866"/>
          </a:xfr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1" i="0">
                <a:solidFill>
                  <a:schemeClr val="tx1"/>
                </a:solidFill>
                <a:latin typeface="Work Sans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</a:t>
            </a:r>
            <a:br>
              <a:rPr lang="en-GB"/>
            </a:br>
            <a:r>
              <a:rPr lang="en-GB"/>
              <a:t>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0F342-B702-3446-B632-D0D7F4D73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rgbClr val="2E3E80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88098-2DE5-2B41-A94D-4E4C02F2A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108" y="873125"/>
            <a:ext cx="10433784" cy="647667"/>
          </a:xfrm>
        </p:spPr>
        <p:txBody>
          <a:bodyPr lIns="0" tIns="0" rIns="0" bIns="0" anchor="t" anchorCtr="0">
            <a:noAutofit/>
          </a:bodyPr>
          <a:lstStyle>
            <a:lvl1pPr>
              <a:defRPr sz="4400" b="1" i="0">
                <a:solidFill>
                  <a:srgbClr val="2E3E80"/>
                </a:solidFill>
                <a:latin typeface="Antonio" panose="02000503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52303FC-0905-AE4D-AE25-B1668B812AC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0502" y="1626669"/>
            <a:ext cx="5163789" cy="414230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7AEC387-1734-0941-98DC-3EE28C823BA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160167" y="1626669"/>
            <a:ext cx="5152725" cy="4142306"/>
          </a:xfr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5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solidFill>
          <a:srgbClr val="257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chemeClr val="bg1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9944F782-7674-4C9A-E393-5693A1D64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0103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F51D-6C08-2046-BB3B-D7A455B763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341100" cy="2952750"/>
          </a:xfrm>
        </p:spPr>
        <p:txBody>
          <a:bodyPr lIns="0" tIns="0" rIns="0" bIns="0" anchor="t" anchorCtr="0">
            <a:noAutofit/>
          </a:bodyPr>
          <a:lstStyle>
            <a:lvl1pPr>
              <a:defRPr sz="7200" b="1" i="0">
                <a:solidFill>
                  <a:srgbClr val="3ADDC2"/>
                </a:solidFill>
                <a:latin typeface="Arial" panose="020B0604020202020204" pitchFamily="34" charset="0"/>
                <a:ea typeface="COOPERHEWITT-SEMIBOLD" pitchFamily="2" charset="77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24145-B88B-434D-B2B3-E97CA1B66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3429000"/>
            <a:ext cx="5616575" cy="302418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D4147EDC-F3A9-E902-E031-BA967E64B8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82328" y="5527977"/>
            <a:ext cx="2709672" cy="128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0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94CDF-6606-A44E-9795-43AD9900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00062"/>
            <a:ext cx="1134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2BAF-22FF-984F-B4AC-E20A151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721" y="1760062"/>
            <a:ext cx="11329703" cy="3577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7C648-885F-F845-8E3B-9C32189BA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721" y="6093522"/>
            <a:ext cx="216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BE97-3C46-8640-AF66-ED68FD8F0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6298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95FF-3E8C-BF4C-BD9A-067CC11B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2875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Arial" panose="020B0604020202020204" pitchFamily="34" charset="0"/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4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24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671" r:id="rId33"/>
    <p:sldLayoutId id="2147483672" r:id="rId34"/>
    <p:sldLayoutId id="2147483673" r:id="rId35"/>
    <p:sldLayoutId id="2147483674" r:id="rId36"/>
    <p:sldLayoutId id="2147483675" r:id="rId37"/>
    <p:sldLayoutId id="2147483676" r:id="rId38"/>
    <p:sldLayoutId id="2147483677" r:id="rId39"/>
    <p:sldLayoutId id="2147483678" r:id="rId40"/>
    <p:sldLayoutId id="2147483679" r:id="rId41"/>
    <p:sldLayoutId id="2147483680" r:id="rId42"/>
    <p:sldLayoutId id="2147483681" r:id="rId43"/>
    <p:sldLayoutId id="2147483682" r:id="rId44"/>
    <p:sldLayoutId id="2147483683" r:id="rId45"/>
    <p:sldLayoutId id="2147483684" r:id="rId46"/>
    <p:sldLayoutId id="2147483685" r:id="rId47"/>
    <p:sldLayoutId id="2147483725" r:id="rId48"/>
    <p:sldLayoutId id="2147483726" r:id="rId49"/>
    <p:sldLayoutId id="2147483727" r:id="rId50"/>
    <p:sldLayoutId id="2147483686" r:id="rId51"/>
    <p:sldLayoutId id="2147483687" r:id="rId52"/>
    <p:sldLayoutId id="214748368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01033C"/>
          </a:solidFill>
          <a:latin typeface="Arial" panose="020B0604020202020204" pitchFamily="34" charset="0"/>
          <a:ea typeface="COOPERHEWITT-SEMIBOLD" pitchFamily="2" charset="77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pos="7446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2661" userDrawn="1">
          <p15:clr>
            <a:srgbClr val="F26B43"/>
          </p15:clr>
        </p15:guide>
        <p15:guide id="9" orient="horz" pos="3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BF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694CDF-6606-A44E-9795-43AD9900D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00062"/>
            <a:ext cx="11340000" cy="12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12BAF-22FF-984F-B4AC-E20A151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9721" y="1760062"/>
            <a:ext cx="11329703" cy="3577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7C648-885F-F845-8E3B-9C32189BA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9721" y="6093522"/>
            <a:ext cx="216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Public Sans" pitchFamily="2" charset="77"/>
              </a:defRPr>
            </a:lvl1pPr>
          </a:lstStyle>
          <a:p>
            <a:fld id="{35B43D16-B033-6545-AA6A-6A550AEB1383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8BE97-3C46-8640-AF66-ED68FD8F01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16298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Public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495FF-3E8C-BF4C-BD9A-067CC11B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2875" y="6093522"/>
            <a:ext cx="2520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0" i="0">
                <a:solidFill>
                  <a:srgbClr val="CBC9CC"/>
                </a:solidFill>
                <a:latin typeface="Public Sans" pitchFamily="2" charset="77"/>
              </a:defRPr>
            </a:lvl1pPr>
          </a:lstStyle>
          <a:p>
            <a:fld id="{EAD915C5-3F29-4A47-B4DF-A90724147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4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6" r:id="rId4"/>
    <p:sldLayoutId id="2147483651" r:id="rId5"/>
    <p:sldLayoutId id="2147483660" r:id="rId6"/>
    <p:sldLayoutId id="2147483663" r:id="rId7"/>
    <p:sldLayoutId id="2147483664" r:id="rId8"/>
    <p:sldLayoutId id="214748366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68" r:id="rId15"/>
    <p:sldLayoutId id="2147483662" r:id="rId16"/>
    <p:sldLayoutId id="2147483657" r:id="rId17"/>
    <p:sldLayoutId id="2147483667" r:id="rId18"/>
    <p:sldLayoutId id="2147483669" r:id="rId19"/>
    <p:sldLayoutId id="2147483691" r:id="rId20"/>
    <p:sldLayoutId id="214748369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i="0" kern="1200">
          <a:solidFill>
            <a:srgbClr val="01033C"/>
          </a:solidFill>
          <a:latin typeface="COOPERHEWITT-SEMIBOLD" pitchFamily="2" charset="77"/>
          <a:ea typeface="COOPERHEWITT-SEMIBOLD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1033C"/>
          </a:solidFill>
          <a:latin typeface="Public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1033C"/>
          </a:solidFill>
          <a:latin typeface="Public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1033C"/>
          </a:solidFill>
          <a:latin typeface="Public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Public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1033C"/>
          </a:solidFill>
          <a:latin typeface="Public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pos="7446" userDrawn="1">
          <p15:clr>
            <a:srgbClr val="F26B43"/>
          </p15:clr>
        </p15:guide>
        <p15:guide id="6" orient="horz" pos="4065" userDrawn="1">
          <p15:clr>
            <a:srgbClr val="F26B43"/>
          </p15:clr>
        </p15:guide>
        <p15:guide id="7" pos="2003" userDrawn="1">
          <p15:clr>
            <a:srgbClr val="F26B43"/>
          </p15:clr>
        </p15:guide>
        <p15:guide id="8" pos="2661" userDrawn="1">
          <p15:clr>
            <a:srgbClr val="F26B43"/>
          </p15:clr>
        </p15:guide>
        <p15:guide id="9" orient="horz" pos="3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B0169-B81B-4B58-3C3A-79659886A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University of Greenwich at the Helm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B97C2-BE9B-3CCB-B433-083BE5504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Professor Jane Harrington</a:t>
            </a:r>
          </a:p>
          <a:p>
            <a:r>
              <a:rPr lang="en-GB" dirty="0"/>
              <a:t>Vice-Chancellor and CEO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4562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65456C-F048-6F16-ED0C-1D425AEDB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dirty="0">
                <a:latin typeface="Arial"/>
                <a:cs typeface="Arial"/>
              </a:rPr>
              <a:t>Thank you for attending today at </a:t>
            </a:r>
            <a:r>
              <a:rPr lang="en-GB" dirty="0" err="1">
                <a:latin typeface="Arial"/>
                <a:cs typeface="Arial"/>
              </a:rPr>
              <a:t>UoG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20D288-C0D5-5737-20F5-CD0D6BA9EB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Joining in person and online</a:t>
            </a:r>
            <a:endParaRPr lang="en-US" dirty="0"/>
          </a:p>
          <a:p>
            <a:r>
              <a:rPr lang="en-GB" dirty="0"/>
              <a:t>Colleagues from UK, Norway and Canada</a:t>
            </a:r>
          </a:p>
          <a:p>
            <a:r>
              <a:rPr lang="en-GB" dirty="0"/>
              <a:t>Anna Lawson – the NADSN patron</a:t>
            </a:r>
          </a:p>
          <a:p>
            <a:r>
              <a:rPr lang="en-GB" dirty="0"/>
              <a:t>Adam Hyland from </a:t>
            </a:r>
            <a:r>
              <a:rPr lang="en-GB" dirty="0" err="1"/>
              <a:t>Evenbreak</a:t>
            </a:r>
            <a:r>
              <a:rPr lang="en-GB" dirty="0"/>
              <a:t> disability inclusive recruiter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11D0F-0499-9E78-55F4-C2D157DAB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sz="2000" b="1" dirty="0">
                <a:latin typeface="Arial"/>
                <a:cs typeface="Arial"/>
              </a:rPr>
              <a:t>Today we are: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37D561-9A50-3FA1-0373-E3EA79B9D75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GB" dirty="0">
                <a:latin typeface="Arial"/>
                <a:cs typeface="Arial"/>
              </a:rPr>
              <a:t>Celebrating </a:t>
            </a:r>
            <a:r>
              <a:rPr lang="en-GB" dirty="0">
                <a:effectLst/>
                <a:latin typeface="Arial"/>
                <a:cs typeface="Arial"/>
              </a:rPr>
              <a:t>National Association of Disabled Staff Networks 10</a:t>
            </a:r>
            <a:r>
              <a:rPr lang="en-GB" baseline="30000" dirty="0">
                <a:effectLst/>
                <a:latin typeface="Arial"/>
                <a:cs typeface="Arial"/>
              </a:rPr>
              <a:t>th</a:t>
            </a:r>
            <a:r>
              <a:rPr lang="en-GB" dirty="0">
                <a:effectLst/>
                <a:latin typeface="Arial"/>
                <a:cs typeface="Arial"/>
              </a:rPr>
              <a:t> Anniversary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Marking Disability History Month &amp; UN’s Day of Disabled Persons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75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3458-21A0-3054-35D6-4D2B096D8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7853" y="1719000"/>
            <a:ext cx="5580000" cy="342000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mission 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to Provide Education Without Boundaries – we seek to proactively support our students and staff to achieve their ambitions because of, rather than despite, their backgrounds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002060"/>
                </a:solidFill>
              </a:rPr>
              <a:t>Three values</a:t>
            </a:r>
            <a:r>
              <a:rPr lang="en-US" sz="1800" dirty="0">
                <a:solidFill>
                  <a:srgbClr val="002060"/>
                </a:solidFill>
              </a:rPr>
              <a:t>: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Collaborative</a:t>
            </a: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Impactful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2060"/>
                </a:solidFill>
              </a:rPr>
              <a:t>We are the institution where </a:t>
            </a: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the late </a:t>
            </a:r>
            <a:r>
              <a:rPr lang="en-GB" sz="18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Mike Oliver </a:t>
            </a:r>
            <a:r>
              <a:rPr lang="en-GB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served as Britain’s first Professor of Disabilities Studies.</a:t>
            </a:r>
            <a:endParaRPr lang="en-US" sz="1800" dirty="0">
              <a:solidFill>
                <a:srgbClr val="002060"/>
              </a:solidFill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800" b="1" dirty="0">
              <a:solidFill>
                <a:srgbClr val="002060"/>
              </a:solidFill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800" b="1" dirty="0">
              <a:solidFill>
                <a:srgbClr val="002060"/>
              </a:solidFill>
            </a:endParaRPr>
          </a:p>
          <a:p>
            <a:pPr marL="742950" lvl="1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8D3CF-0E7E-D98F-3D38-8F19D52EE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44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073B-DED3-6857-7E1F-E0F04F37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76250"/>
            <a:ext cx="5724525" cy="1349375"/>
          </a:xfrm>
        </p:spPr>
        <p:txBody>
          <a:bodyPr/>
          <a:lstStyle/>
          <a:p>
            <a:r>
              <a:rPr lang="en-GB" dirty="0"/>
              <a:t>Our 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CA94D-A4BC-940A-756A-830907417EA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STAART programme </a:t>
            </a:r>
          </a:p>
          <a:p>
            <a:r>
              <a:rPr lang="en-GB" dirty="0"/>
              <a:t>STAART Principles of Disability (</a:t>
            </a:r>
            <a:r>
              <a:rPr lang="en-GB" dirty="0" err="1"/>
              <a:t>SPoD</a:t>
            </a:r>
            <a:r>
              <a:rPr lang="en-GB" dirty="0"/>
              <a:t>)</a:t>
            </a:r>
          </a:p>
          <a:p>
            <a:r>
              <a:rPr lang="en-GB" dirty="0"/>
              <a:t>Disabled Staff Community</a:t>
            </a:r>
          </a:p>
          <a:p>
            <a:r>
              <a:rPr lang="en-GB" dirty="0"/>
              <a:t>Disability Confident Employer Level 2, with the aim to become Disability Confident Leader Level 3</a:t>
            </a:r>
          </a:p>
        </p:txBody>
      </p:sp>
      <p:pic>
        <p:nvPicPr>
          <p:cNvPr id="5" name="Content Placeholder 6" descr="A group of blue squares with symbols&#10;&#10;Description automatically generated">
            <a:extLst>
              <a:ext uri="{FF2B5EF4-FFF2-40B4-BE49-F238E27FC236}">
                <a16:creationId xmlns:a16="http://schemas.microsoft.com/office/drawing/2014/main" id="{DD2EA20F-01DD-A9A4-6BFF-61FB126A45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0259" y="3698157"/>
            <a:ext cx="2705087" cy="2721383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</p:spPr>
      </p:pic>
      <p:pic>
        <p:nvPicPr>
          <p:cNvPr id="1026" name="Picture 2" descr="Image result for disability confident level 2">
            <a:extLst>
              <a:ext uri="{FF2B5EF4-FFF2-40B4-BE49-F238E27FC236}">
                <a16:creationId xmlns:a16="http://schemas.microsoft.com/office/drawing/2014/main" id="{9C57F683-D260-B9F7-16B5-1F527E250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55" y="701959"/>
            <a:ext cx="3604897" cy="245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8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B6DAE-452C-3D2D-5B46-5FEED55F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25235-8211-A08D-8F7C-C48880765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The NADSN directors and executive officers </a:t>
            </a:r>
          </a:p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Melanie and </a:t>
            </a:r>
            <a:r>
              <a:rPr lang="en-US">
                <a:latin typeface="Arial"/>
                <a:cs typeface="Arial"/>
              </a:rPr>
              <a:t>Fiona </a:t>
            </a:r>
          </a:p>
          <a:p>
            <a:pPr marL="342900" indent="-342900">
              <a:buChar char="•"/>
            </a:pPr>
            <a:r>
              <a:rPr lang="en-US" dirty="0">
                <a:latin typeface="Arial"/>
                <a:cs typeface="Arial"/>
              </a:rPr>
              <a:t>Our Disabled Staff </a:t>
            </a:r>
            <a:r>
              <a:rPr lang="en-US">
                <a:latin typeface="Arial"/>
                <a:cs typeface="Arial"/>
              </a:rPr>
              <a:t>Community</a:t>
            </a:r>
            <a:endParaRPr lang="en-US"/>
          </a:p>
          <a:p>
            <a:pPr marL="342900" indent="-342900">
              <a:buChar char="•"/>
            </a:pPr>
            <a:r>
              <a:rPr lang="en-US">
                <a:latin typeface="Arial"/>
                <a:cs typeface="Arial"/>
              </a:rPr>
              <a:t>Everybody attending 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1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ED544D05D014591BC800103889524" ma:contentTypeVersion="4" ma:contentTypeDescription="Create a new document." ma:contentTypeScope="" ma:versionID="f0723deb9b19223cc6d72e2805b4463a">
  <xsd:schema xmlns:xsd="http://www.w3.org/2001/XMLSchema" xmlns:xs="http://www.w3.org/2001/XMLSchema" xmlns:p="http://schemas.microsoft.com/office/2006/metadata/properties" xmlns:ns2="e9fe4b93-f7c7-4942-b427-e139f2f44d40" targetNamespace="http://schemas.microsoft.com/office/2006/metadata/properties" ma:root="true" ma:fieldsID="3e1a0c1cd3ecb68e7c4d620f0c6db688" ns2:_="">
    <xsd:import namespace="e9fe4b93-f7c7-4942-b427-e139f2f44d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e4b93-f7c7-4942-b427-e139f2f44d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2591D-6A37-4FDC-B71A-9EBC10EFB2C6}"/>
</file>

<file path=customXml/itemProps2.xml><?xml version="1.0" encoding="utf-8"?>
<ds:datastoreItem xmlns:ds="http://schemas.openxmlformats.org/officeDocument/2006/customXml" ds:itemID="{D99645EC-83C3-4325-8C12-BE200AB68891}"/>
</file>

<file path=customXml/itemProps3.xml><?xml version="1.0" encoding="utf-8"?>
<ds:datastoreItem xmlns:ds="http://schemas.openxmlformats.org/officeDocument/2006/customXml" ds:itemID="{825CA5DE-43D0-4CE4-A5D7-12C6A405DA60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214</Words>
  <Application>Microsoft Office PowerPoint</Application>
  <PresentationFormat>Widescreen</PresentationFormat>
  <Paragraphs>42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Antonio</vt:lpstr>
      <vt:lpstr>Aptos</vt:lpstr>
      <vt:lpstr>Arial</vt:lpstr>
      <vt:lpstr>Calibri</vt:lpstr>
      <vt:lpstr>Cooper Hewitt Bold</vt:lpstr>
      <vt:lpstr>COOPERHEWITT-MEDIUM</vt:lpstr>
      <vt:lpstr>COOPERHEWITT-SEMIBOLD</vt:lpstr>
      <vt:lpstr>Public Sans</vt:lpstr>
      <vt:lpstr>Symbol</vt:lpstr>
      <vt:lpstr>Wingdings</vt:lpstr>
      <vt:lpstr>Work Sans</vt:lpstr>
      <vt:lpstr>Office Theme</vt:lpstr>
      <vt:lpstr>Office Theme</vt:lpstr>
      <vt:lpstr>University of Greenwich at the Helm</vt:lpstr>
      <vt:lpstr>Thank you for attending today at UoG</vt:lpstr>
      <vt:lpstr>PowerPoint Presentation</vt:lpstr>
      <vt:lpstr>Our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Gedminte Mikulenaite</dc:creator>
  <cp:lastModifiedBy>Melanie Thorley</cp:lastModifiedBy>
  <cp:revision>21</cp:revision>
  <dcterms:created xsi:type="dcterms:W3CDTF">2024-12-03T08:42:02Z</dcterms:created>
  <dcterms:modified xsi:type="dcterms:W3CDTF">2024-12-12T13:16:01Z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0x010100EF9ED544D05D014591BC800103889524</vt:lpwstr>
  </property>
</Properties>
</file>